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31C"/>
    <a:srgbClr val="2E3B8E"/>
    <a:srgbClr val="C04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48" autoAdjust="0"/>
    <p:restoredTop sz="92949" autoAdjust="0"/>
  </p:normalViewPr>
  <p:slideViewPr>
    <p:cSldViewPr snapToGrid="0">
      <p:cViewPr>
        <p:scale>
          <a:sx n="75" d="100"/>
          <a:sy n="75" d="100"/>
        </p:scale>
        <p:origin x="228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72B40-35C4-997E-3FBC-5C586114C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675B71-19FB-890D-5153-36921648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0CEF1-3D7A-48F0-3993-D05B626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84530-6765-440A-6568-C4A7BF1E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AE4DC2-C76A-3A4F-C4CA-3F4A7077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65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C08EA4-E5BB-87AD-CF15-E3BAA9F9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D93D2A-9D21-9DD4-759C-A775A3DB1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9785FC-16AA-67C8-9004-09604AD1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9386A7-F647-42EE-16EB-ABE8AE89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DD9892-B0EE-58E7-9202-0FBB8A8B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6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042633-E13C-6914-EBE8-FA6D28A7F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224DCF-D8F4-68F5-FEA8-D8411D575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2E3664-28A3-822D-D5B9-E4FAE60E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AA08E-79EC-E263-45B5-DFA77517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5833B-0660-62C0-80F5-34F870F3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11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4B2E4-2EC1-6D03-0706-59E7C1EE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A59CA8-72D8-588E-3A73-0D1978984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EDF349-F6B5-91E0-C797-1C7BC7F3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783E1-53E4-25A2-8CB9-DFD89D17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8C4ED1-27B8-FE33-1D2A-DF45AB2B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92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8F748-5470-0B4B-24F6-703F9F3E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07167A-AF39-1CBC-921F-4C633160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24EA3E-94DA-DBF7-DE4B-577B66C5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6DD7C8-F75A-6F75-6510-E2DBAD9E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2F9632-F001-5390-55B4-5DC330A6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72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691C3C-641E-06F2-F867-D17BA802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EF5D0A-F238-0FEF-E362-9FF6E0A84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01B87E-4309-40D7-7168-6209C2552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AEF25A-818E-35C1-5B15-1F1AA961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7647F3-0434-4BF6-B196-4433392D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706565-1406-A39F-C474-BE2AD91D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86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7E536-B069-6A81-6083-AE729476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6713CC-158B-77C8-C0B4-64C7BC2A2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9B6D39-B2B1-156B-DCDB-36A83F48F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F89493-605F-8E2F-BF10-DD52371CD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90300D-4C15-45E1-21FA-5BAAA503E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5349CBD-0DD6-DF36-C7FB-4DF9F3B7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ED9D0F-B15A-3691-ED55-BC09E23B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2D0E17A-5241-766B-8C87-293A0CF8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00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B34FA2-61A4-A7F5-6077-0208573E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A381C1-D869-1819-E9F8-5F3475A5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60A5BA-5304-45E7-68E4-A4868791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92A0A7-ED2D-8D10-F27B-ED6001D1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87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3B0FCB-C756-7CA8-B9AB-9938678C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5569AB-CC86-0B58-7CC3-781A9E68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2BCFB9-F9E2-A030-D614-F670B327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1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7669D-DABE-72E2-D413-091881D5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506B2D-F7F2-5CC3-0E1D-98E785B1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1850B3-9934-ABEE-D555-3D351BC96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14E522-42D3-51C4-F3FE-BA45140E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CACEC3-8C27-FA8F-7505-1E3FF5F4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8C96E4-DAE1-BE99-4391-D8A77714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3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31A5DF-6910-94EB-0200-C8EC2A34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22042DE-7554-FC2D-7A24-62D8D9EA5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3D36BF-072F-C7D4-449F-7C50EFEB0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CD3C6E-6CCD-AED6-48EF-BD550210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510562-7184-A666-2C9C-95D7E959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E6F45C-8D8E-C547-A7C8-AE26CFA1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2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5428A92-036D-739A-45D8-2AA6B985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D4CEB2-8DC0-72DF-7491-5EAD57D3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445E10-208F-0E7E-E460-289F702C6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999F-35C4-47F6-AE83-21B792D2A76E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9B8194-D4C7-0518-DA6C-B87088047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5ABE5A-8CA2-02C8-B841-23315FEA4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D1B7F-96EA-47AD-92B8-03E72535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99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1B630370-66F3-5241-8529-797D5DC50480}"/>
              </a:ext>
            </a:extLst>
          </p:cNvPr>
          <p:cNvGrpSpPr/>
          <p:nvPr/>
        </p:nvGrpSpPr>
        <p:grpSpPr>
          <a:xfrm>
            <a:off x="-2696247" y="408217"/>
            <a:ext cx="13000288" cy="6679732"/>
            <a:chOff x="-2696247" y="408217"/>
            <a:chExt cx="13000288" cy="6679732"/>
          </a:xfrm>
        </p:grpSpPr>
        <p:grpSp>
          <p:nvGrpSpPr>
            <p:cNvPr id="11" name="!!titolo">
              <a:extLst>
                <a:ext uri="{FF2B5EF4-FFF2-40B4-BE49-F238E27FC236}">
                  <a16:creationId xmlns:a16="http://schemas.microsoft.com/office/drawing/2014/main" id="{0D8C07A5-0D14-BF97-BC8B-E492F29A2EDC}"/>
                </a:ext>
              </a:extLst>
            </p:cNvPr>
            <p:cNvGrpSpPr/>
            <p:nvPr/>
          </p:nvGrpSpPr>
          <p:grpSpPr>
            <a:xfrm>
              <a:off x="-2696247" y="408217"/>
              <a:ext cx="13000288" cy="6679732"/>
              <a:chOff x="-3102646" y="-151347"/>
              <a:chExt cx="13000288" cy="667973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4F3A382-FE2B-D0D6-4F33-8E727AB62EE2}"/>
                  </a:ext>
                </a:extLst>
              </p:cNvPr>
              <p:cNvSpPr/>
              <p:nvPr/>
            </p:nvSpPr>
            <p:spPr>
              <a:xfrm rot="18900000">
                <a:off x="-3102646" y="-151347"/>
                <a:ext cx="13000288" cy="667973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>
                <a:noAutofit/>
              </a:bodyPr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E17FEE3-D17A-50BB-DE51-7A35EB3A8966}"/>
                  </a:ext>
                </a:extLst>
              </p:cNvPr>
              <p:cNvSpPr txBox="1"/>
              <p:nvPr/>
            </p:nvSpPr>
            <p:spPr>
              <a:xfrm>
                <a:off x="936397" y="1130498"/>
                <a:ext cx="4766918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FSRU; effetto della profondità di scarico sulla</a:t>
                </a:r>
                <a:b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</a:br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formazione di schiuma</a:t>
                </a: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414E2026-8055-10AE-634B-7770BBF7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434" r="-389" b="-5434"/>
            <a:stretch/>
          </p:blipFill>
          <p:spPr>
            <a:xfrm>
              <a:off x="216419" y="5926403"/>
              <a:ext cx="2448630" cy="691130"/>
            </a:xfrm>
            <a:prstGeom prst="rect">
              <a:avLst/>
            </a:prstGeom>
          </p:spPr>
        </p:pic>
      </p:grpSp>
      <p:grpSp>
        <p:nvGrpSpPr>
          <p:cNvPr id="7" name="!!nave">
            <a:extLst>
              <a:ext uri="{FF2B5EF4-FFF2-40B4-BE49-F238E27FC236}">
                <a16:creationId xmlns:a16="http://schemas.microsoft.com/office/drawing/2014/main" id="{0F09D558-DB14-1686-CCAE-5F5BFF201C1B}"/>
              </a:ext>
            </a:extLst>
          </p:cNvPr>
          <p:cNvGrpSpPr/>
          <p:nvPr/>
        </p:nvGrpSpPr>
        <p:grpSpPr>
          <a:xfrm>
            <a:off x="5663506" y="-473169"/>
            <a:ext cx="9743938" cy="6170646"/>
            <a:chOff x="3689564" y="-879568"/>
            <a:chExt cx="9743938" cy="6170646"/>
          </a:xfrm>
          <a:blipFill dpi="0" rotWithShape="1">
            <a:blip r:embed="rId3"/>
            <a:srcRect/>
            <a:tile tx="-1981200" ty="2692400" sx="95000" sy="95000" flip="none" algn="tl"/>
          </a:blipFill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A2DD6C21-59DE-6A37-E5CA-0F0EC417A43F}"/>
                </a:ext>
              </a:extLst>
            </p:cNvPr>
            <p:cNvSpPr/>
            <p:nvPr/>
          </p:nvSpPr>
          <p:spPr>
            <a:xfrm rot="18900000">
              <a:off x="3689564" y="1469304"/>
              <a:ext cx="8838013" cy="26125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8CC9EE2-B728-190E-3A0D-EEBAEB1F2F3C}"/>
                </a:ext>
              </a:extLst>
            </p:cNvPr>
            <p:cNvSpPr/>
            <p:nvPr/>
          </p:nvSpPr>
          <p:spPr>
            <a:xfrm rot="18900000">
              <a:off x="3753979" y="-879568"/>
              <a:ext cx="7284922" cy="1937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161D4C7B-5694-698B-E35A-2E4C7899D6AE}"/>
                </a:ext>
              </a:extLst>
            </p:cNvPr>
            <p:cNvSpPr/>
            <p:nvPr/>
          </p:nvSpPr>
          <p:spPr>
            <a:xfrm rot="18900000">
              <a:off x="6466752" y="3353439"/>
              <a:ext cx="6966750" cy="1937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149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o 12">
            <a:extLst>
              <a:ext uri="{FF2B5EF4-FFF2-40B4-BE49-F238E27FC236}">
                <a16:creationId xmlns:a16="http://schemas.microsoft.com/office/drawing/2014/main" id="{9632643F-EC8D-7EE0-DC70-3821B92B6C64}"/>
              </a:ext>
            </a:extLst>
          </p:cNvPr>
          <p:cNvSpPr/>
          <p:nvPr/>
        </p:nvSpPr>
        <p:spPr>
          <a:xfrm rot="11669145">
            <a:off x="2868791" y="2804823"/>
            <a:ext cx="3599814" cy="2125428"/>
          </a:xfrm>
          <a:prstGeom prst="arc">
            <a:avLst>
              <a:gd name="adj1" fmla="val 13213448"/>
              <a:gd name="adj2" fmla="val 21161496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FCF771E4-6EDA-8E56-EA7D-BD40D21800E5}"/>
              </a:ext>
            </a:extLst>
          </p:cNvPr>
          <p:cNvSpPr/>
          <p:nvPr/>
        </p:nvSpPr>
        <p:spPr>
          <a:xfrm rot="8482509">
            <a:off x="6388478" y="3124931"/>
            <a:ext cx="2792165" cy="1338772"/>
          </a:xfrm>
          <a:prstGeom prst="arc">
            <a:avLst>
              <a:gd name="adj1" fmla="val 13213448"/>
              <a:gd name="adj2" fmla="val 20242973"/>
            </a:avLst>
          </a:prstGeom>
          <a:ln w="825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7BDD04-17A0-805B-5121-7E10FFF58CA8}"/>
              </a:ext>
            </a:extLst>
          </p:cNvPr>
          <p:cNvGrpSpPr/>
          <p:nvPr/>
        </p:nvGrpSpPr>
        <p:grpSpPr>
          <a:xfrm>
            <a:off x="-275473" y="453086"/>
            <a:ext cx="9105064" cy="899464"/>
            <a:chOff x="-1005149" y="228174"/>
            <a:chExt cx="9105064" cy="899464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7FE6D79-1B40-B5A8-345C-3B6289E60993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BEF35C5-39D5-3A32-F469-83BBF5377C5E}"/>
                </a:ext>
              </a:extLst>
            </p:cNvPr>
            <p:cNvGrpSpPr/>
            <p:nvPr/>
          </p:nvGrpSpPr>
          <p:grpSpPr>
            <a:xfrm>
              <a:off x="-1005149" y="228174"/>
              <a:ext cx="9105064" cy="815435"/>
              <a:chOff x="-1005149" y="228174"/>
              <a:chExt cx="9105064" cy="815435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CCD59D0-6880-3FD5-719A-1BB309A3C2D3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468909B-1D1D-4256-EF22-09E559BE3AAB}"/>
                  </a:ext>
                </a:extLst>
              </p:cNvPr>
              <p:cNvSpPr txBox="1"/>
              <p:nvPr/>
            </p:nvSpPr>
            <p:spPr>
              <a:xfrm>
                <a:off x="-380795" y="228174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Computational Fluid Dynamics</a:t>
                </a:r>
              </a:p>
            </p:txBody>
          </p:sp>
        </p:grpSp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08DFC01E-95B0-05A9-5F71-D95969CABD64}"/>
              </a:ext>
            </a:extLst>
          </p:cNvPr>
          <p:cNvSpPr/>
          <p:nvPr/>
        </p:nvSpPr>
        <p:spPr>
          <a:xfrm>
            <a:off x="968141" y="1886587"/>
            <a:ext cx="2620370" cy="262037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OpenFOAM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C1F2563-A03C-35E4-874A-8961DBA9E103}"/>
              </a:ext>
            </a:extLst>
          </p:cNvPr>
          <p:cNvSpPr/>
          <p:nvPr/>
        </p:nvSpPr>
        <p:spPr>
          <a:xfrm>
            <a:off x="5195518" y="3656809"/>
            <a:ext cx="2125428" cy="212542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InterFOAM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D70FF0E-306B-6AF5-5B88-CDAEB0A74998}"/>
              </a:ext>
            </a:extLst>
          </p:cNvPr>
          <p:cNvSpPr/>
          <p:nvPr/>
        </p:nvSpPr>
        <p:spPr>
          <a:xfrm>
            <a:off x="8178356" y="1674020"/>
            <a:ext cx="3045503" cy="30455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Volume of Fluids</a:t>
            </a:r>
          </a:p>
        </p:txBody>
      </p:sp>
    </p:spTree>
    <p:extLst>
      <p:ext uri="{BB962C8B-B14F-4D97-AF65-F5344CB8AC3E}">
        <p14:creationId xmlns:p14="http://schemas.microsoft.com/office/powerpoint/2010/main" val="9789643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5E80A0F-0359-05D4-26A3-E2DEA3D0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9" t="48255" r="3101" b="34603"/>
          <a:stretch/>
        </p:blipFill>
        <p:spPr>
          <a:xfrm>
            <a:off x="608343" y="2534482"/>
            <a:ext cx="10975314" cy="226785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05FFDC60-456F-BFB1-3D48-65F3DAF3B66F}"/>
              </a:ext>
            </a:extLst>
          </p:cNvPr>
          <p:cNvGrpSpPr/>
          <p:nvPr/>
        </p:nvGrpSpPr>
        <p:grpSpPr>
          <a:xfrm>
            <a:off x="-2263930" y="596008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F543412-30A6-DBC0-00E9-FCDDEBFCA897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88C5FEC3-5A9C-DDB8-D50B-FB0789EF95BB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87F040D6-70AF-925E-8891-947AA6A9FE94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AA46F88-40D3-29F3-F4B4-4927DF171D39}"/>
                  </a:ext>
                </a:extLst>
              </p:cNvPr>
              <p:cNvSpPr txBox="1"/>
              <p:nvPr/>
            </p:nvSpPr>
            <p:spPr>
              <a:xfrm>
                <a:off x="5284442" y="257317"/>
                <a:ext cx="22927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Metodo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40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0608DA9E-C911-721E-1BCE-FB68ED1464D4}"/>
              </a:ext>
            </a:extLst>
          </p:cNvPr>
          <p:cNvGrpSpPr/>
          <p:nvPr/>
        </p:nvGrpSpPr>
        <p:grpSpPr>
          <a:xfrm>
            <a:off x="-3370325" y="481457"/>
            <a:ext cx="8711159" cy="887171"/>
            <a:chOff x="-1005149" y="240467"/>
            <a:chExt cx="8711159" cy="887171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1D81A2B-397B-2378-EE4C-26FF9FBD4973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D6FE98A-A215-83DB-D2DD-54D2EEAA600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5DBAA41-E309-21B0-28EF-9588EF3A259B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0EE50B9-4D62-C8B1-2CA2-D07CDDB54152}"/>
                  </a:ext>
                </a:extLst>
              </p:cNvPr>
              <p:cNvSpPr txBox="1"/>
              <p:nvPr/>
            </p:nvSpPr>
            <p:spPr>
              <a:xfrm>
                <a:off x="5284442" y="257317"/>
                <a:ext cx="22927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Metodo</a:t>
                </a:r>
              </a:p>
            </p:txBody>
          </p:sp>
        </p:grpSp>
      </p:grpSp>
      <p:pic>
        <p:nvPicPr>
          <p:cNvPr id="10" name="Immagine 9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F0662D20-5530-A10B-B3EF-6802A72D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0" y="1987473"/>
            <a:ext cx="5700536" cy="3978342"/>
          </a:xfrm>
          <a:prstGeom prst="rect">
            <a:avLst/>
          </a:prstGeom>
        </p:spPr>
      </p:pic>
      <p:pic>
        <p:nvPicPr>
          <p:cNvPr id="12" name="Immagine 11" descr="Immagine che contiene linea, diagramma, Diagramma, testo">
            <a:extLst>
              <a:ext uri="{FF2B5EF4-FFF2-40B4-BE49-F238E27FC236}">
                <a16:creationId xmlns:a16="http://schemas.microsoft.com/office/drawing/2014/main" id="{24E44E17-6F7D-8406-742E-858A388D0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8417"/>
          <a:stretch/>
        </p:blipFill>
        <p:spPr>
          <a:xfrm>
            <a:off x="6096000" y="1999401"/>
            <a:ext cx="5848350" cy="43300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03272A-0EFA-320B-D542-593C7963C2C3}"/>
              </a:ext>
            </a:extLst>
          </p:cNvPr>
          <p:cNvSpPr txBox="1"/>
          <p:nvPr/>
        </p:nvSpPr>
        <p:spPr>
          <a:xfrm>
            <a:off x="5679389" y="497751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</a:rPr>
              <a:t>Campionamento</a:t>
            </a:r>
          </a:p>
          <a:p>
            <a:pPr algn="ctr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</a:rPr>
              <a:t>di 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E09E433-A9FA-CA0B-88F0-AE24B1A90E05}"/>
                  </a:ext>
                </a:extLst>
              </p:cNvPr>
              <p:cNvSpPr txBox="1"/>
              <p:nvPr/>
            </p:nvSpPr>
            <p:spPr>
              <a:xfrm>
                <a:off x="8334207" y="1030298"/>
                <a:ext cx="579005" cy="67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num>
                        <m:den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𝒅𝒛</m:t>
                          </m:r>
                        </m:den>
                      </m:f>
                    </m:oMath>
                  </m:oMathPara>
                </a14:m>
                <a:endParaRPr lang="it-IT" sz="2000" b="1" dirty="0"/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E09E433-A9FA-CA0B-88F0-AE24B1A90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207" y="1030298"/>
                <a:ext cx="579005" cy="676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C2A573D-17C8-DD35-4F79-9B87B16555E9}"/>
              </a:ext>
            </a:extLst>
          </p:cNvPr>
          <p:cNvSpPr txBox="1"/>
          <p:nvPr/>
        </p:nvSpPr>
        <p:spPr>
          <a:xfrm>
            <a:off x="9752782" y="576713"/>
            <a:ext cx="2342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</a:rPr>
              <a:t>Analisi dei picchi a</a:t>
            </a:r>
          </a:p>
          <a:p>
            <a:pPr algn="ctr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</a:rPr>
              <a:t>Segno alternato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CC57246-3C65-FA08-FE53-B835F0212C05}"/>
              </a:ext>
            </a:extLst>
          </p:cNvPr>
          <p:cNvCxnSpPr>
            <a:cxnSpLocks/>
          </p:cNvCxnSpPr>
          <p:nvPr/>
        </p:nvCxnSpPr>
        <p:spPr>
          <a:xfrm>
            <a:off x="7309354" y="997578"/>
            <a:ext cx="831096" cy="28702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F61A214-03E1-F524-EF5C-900ACD44F78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8913212" y="1030298"/>
            <a:ext cx="857203" cy="33845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37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0608DA9E-C911-721E-1BCE-FB68ED1464D4}"/>
              </a:ext>
            </a:extLst>
          </p:cNvPr>
          <p:cNvGrpSpPr/>
          <p:nvPr/>
        </p:nvGrpSpPr>
        <p:grpSpPr>
          <a:xfrm>
            <a:off x="-2466770" y="182110"/>
            <a:ext cx="8711159" cy="887171"/>
            <a:chOff x="-1005149" y="240467"/>
            <a:chExt cx="8711159" cy="887171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1D81A2B-397B-2378-EE4C-26FF9FBD4973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D6FE98A-A215-83DB-D2DD-54D2EEAA600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5DBAA41-E309-21B0-28EF-9588EF3A259B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0EE50B9-4D62-C8B1-2CA2-D07CDDB54152}"/>
                  </a:ext>
                </a:extLst>
              </p:cNvPr>
              <p:cNvSpPr txBox="1"/>
              <p:nvPr/>
            </p:nvSpPr>
            <p:spPr>
              <a:xfrm>
                <a:off x="5284442" y="257317"/>
                <a:ext cx="22927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Metodo</a:t>
                </a:r>
              </a:p>
            </p:txBody>
          </p:sp>
        </p:grpSp>
      </p:grpSp>
      <p:pic>
        <p:nvPicPr>
          <p:cNvPr id="10" name="Immagine 9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F0662D20-5530-A10B-B3EF-6802A72DE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r="7569"/>
          <a:stretch/>
        </p:blipFill>
        <p:spPr>
          <a:xfrm>
            <a:off x="3529413" y="1355766"/>
            <a:ext cx="5110386" cy="5303274"/>
          </a:xfrm>
          <a:prstGeom prst="rect">
            <a:avLst/>
          </a:prstGeom>
        </p:spPr>
      </p:pic>
      <p:pic>
        <p:nvPicPr>
          <p:cNvPr id="12" name="Immagine 11" descr="Immagine che contiene linea, diagramma, Diagramma, testo">
            <a:extLst>
              <a:ext uri="{FF2B5EF4-FFF2-40B4-BE49-F238E27FC236}">
                <a16:creationId xmlns:a16="http://schemas.microsoft.com/office/drawing/2014/main" id="{24E44E17-6F7D-8406-742E-858A388D0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035" r="10880" b="12543"/>
          <a:stretch/>
        </p:blipFill>
        <p:spPr>
          <a:xfrm>
            <a:off x="1615937" y="1478422"/>
            <a:ext cx="6647118" cy="49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Diagramma, Rettangolo, linea&#10;&#10;Descrizione generata automaticamente">
            <a:extLst>
              <a:ext uri="{FF2B5EF4-FFF2-40B4-BE49-F238E27FC236}">
                <a16:creationId xmlns:a16="http://schemas.microsoft.com/office/drawing/2014/main" id="{8833D0DE-DFA1-EEAE-9B3B-540DCF8D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99" y="3142810"/>
            <a:ext cx="8914601" cy="3231543"/>
          </a:xfrm>
          <a:prstGeom prst="rect">
            <a:avLst/>
          </a:prstGeom>
        </p:spPr>
      </p:pic>
      <p:grpSp>
        <p:nvGrpSpPr>
          <p:cNvPr id="125" name="Gruppo 124">
            <a:extLst>
              <a:ext uri="{FF2B5EF4-FFF2-40B4-BE49-F238E27FC236}">
                <a16:creationId xmlns:a16="http://schemas.microsoft.com/office/drawing/2014/main" id="{8068C84F-CDE2-2E27-467D-D2122CA8BAFB}"/>
              </a:ext>
            </a:extLst>
          </p:cNvPr>
          <p:cNvGrpSpPr/>
          <p:nvPr/>
        </p:nvGrpSpPr>
        <p:grpSpPr>
          <a:xfrm>
            <a:off x="-1351124" y="706998"/>
            <a:ext cx="8711159" cy="887171"/>
            <a:chOff x="-1005149" y="240467"/>
            <a:chExt cx="8711159" cy="887171"/>
          </a:xfrm>
        </p:grpSpPr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364855C4-9FFC-459C-ABD9-4795F0A1DCCC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7" name="Gruppo 126">
              <a:extLst>
                <a:ext uri="{FF2B5EF4-FFF2-40B4-BE49-F238E27FC236}">
                  <a16:creationId xmlns:a16="http://schemas.microsoft.com/office/drawing/2014/main" id="{90E186EA-7512-6E8B-010F-2E8F65AE9237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28" name="Rettangolo 127">
                <a:extLst>
                  <a:ext uri="{FF2B5EF4-FFF2-40B4-BE49-F238E27FC236}">
                    <a16:creationId xmlns:a16="http://schemas.microsoft.com/office/drawing/2014/main" id="{15EB13B6-C5CA-3431-6557-A8DD9A91A8D6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9" name="CasellaDiTesto 128">
                <a:extLst>
                  <a:ext uri="{FF2B5EF4-FFF2-40B4-BE49-F238E27FC236}">
                    <a16:creationId xmlns:a16="http://schemas.microsoft.com/office/drawing/2014/main" id="{E4797FFC-EB85-1F3B-B9F9-E59C61A7825F}"/>
                  </a:ext>
                </a:extLst>
              </p:cNvPr>
              <p:cNvSpPr txBox="1"/>
              <p:nvPr/>
            </p:nvSpPr>
            <p:spPr>
              <a:xfrm>
                <a:off x="4206774" y="257317"/>
                <a:ext cx="33703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Simulazioni</a:t>
                </a:r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9827BB2-AD98-6E2F-C09B-57221D83ACAE}"/>
              </a:ext>
            </a:extLst>
          </p:cNvPr>
          <p:cNvGrpSpPr/>
          <p:nvPr/>
        </p:nvGrpSpPr>
        <p:grpSpPr>
          <a:xfrm flipH="1">
            <a:off x="9700196" y="498893"/>
            <a:ext cx="4983607" cy="470216"/>
            <a:chOff x="-1005149" y="240467"/>
            <a:chExt cx="8669277" cy="90735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11DCC613-396B-8489-9814-3EC08B8A45E7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8E3D5344-B9FD-5309-A005-758FC5247B2B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A6101437-FE9B-6D27-475D-ED4AD414D06B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D5C4CE7-5D05-162B-5ECB-50E657FE508D}"/>
                  </a:ext>
                </a:extLst>
              </p:cNvPr>
              <p:cNvSpPr txBox="1"/>
              <p:nvPr/>
            </p:nvSpPr>
            <p:spPr>
              <a:xfrm>
                <a:off x="1321276" y="269809"/>
                <a:ext cx="6161655" cy="77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70 cm</a:t>
                </a:r>
              </a:p>
            </p:txBody>
          </p:sp>
        </p:grp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67450E6-787F-4D2E-A438-96226B062F48}"/>
              </a:ext>
            </a:extLst>
          </p:cNvPr>
          <p:cNvGrpSpPr/>
          <p:nvPr/>
        </p:nvGrpSpPr>
        <p:grpSpPr>
          <a:xfrm flipH="1">
            <a:off x="9700196" y="1081899"/>
            <a:ext cx="4983607" cy="470216"/>
            <a:chOff x="-1005149" y="240467"/>
            <a:chExt cx="8669277" cy="907352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D20ADEEC-39A4-6A20-F674-4A98CA77BEFD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A98B7F7C-EE1B-18E1-D057-263531126A8F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99F41077-704B-20B5-923C-0DA9CECF05F8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6A6736F-997F-CC62-BA20-A61D68483063}"/>
                  </a:ext>
                </a:extLst>
              </p:cNvPr>
              <p:cNvSpPr txBox="1"/>
              <p:nvPr/>
            </p:nvSpPr>
            <p:spPr>
              <a:xfrm>
                <a:off x="1321276" y="269809"/>
                <a:ext cx="6161655" cy="77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135 cm</a:t>
                </a:r>
              </a:p>
            </p:txBody>
          </p:sp>
        </p:grp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130F861-E73D-529A-ADC6-92401C64092A}"/>
              </a:ext>
            </a:extLst>
          </p:cNvPr>
          <p:cNvGrpSpPr/>
          <p:nvPr/>
        </p:nvGrpSpPr>
        <p:grpSpPr>
          <a:xfrm flipH="1">
            <a:off x="9700196" y="1662326"/>
            <a:ext cx="4983607" cy="470216"/>
            <a:chOff x="-1005149" y="240467"/>
            <a:chExt cx="8669277" cy="907352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2EC4D8D4-1CF8-A74E-4010-FC5A4622E54E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901E432B-C042-2FDD-6F07-C95CAFBF215B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C463AC1E-B0FC-1CC8-956A-8837236B01E3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A1F93C8-A4F6-6620-3C2C-F8266902A0DE}"/>
                  </a:ext>
                </a:extLst>
              </p:cNvPr>
              <p:cNvSpPr txBox="1"/>
              <p:nvPr/>
            </p:nvSpPr>
            <p:spPr>
              <a:xfrm>
                <a:off x="1321276" y="269809"/>
                <a:ext cx="6161655" cy="77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200 cm</a:t>
                </a:r>
              </a:p>
            </p:txBody>
          </p:sp>
        </p:grp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C93036FE-29DE-F241-3AFB-6E30544334F4}"/>
              </a:ext>
            </a:extLst>
          </p:cNvPr>
          <p:cNvGrpSpPr/>
          <p:nvPr/>
        </p:nvGrpSpPr>
        <p:grpSpPr>
          <a:xfrm flipH="1">
            <a:off x="9700196" y="2245332"/>
            <a:ext cx="4983607" cy="470216"/>
            <a:chOff x="-1005149" y="240467"/>
            <a:chExt cx="8669277" cy="907352"/>
          </a:xfrm>
        </p:grpSpPr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F6E89531-D0BE-BFC3-261E-DD696A8EF123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3E69D185-1DE0-CB67-0D3B-C82CB21B363B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4B2198FF-57A2-20CA-583C-8FA0E0CCEE67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89601560-4BD1-F112-3B52-E4512F88064E}"/>
                  </a:ext>
                </a:extLst>
              </p:cNvPr>
              <p:cNvSpPr txBox="1"/>
              <p:nvPr/>
            </p:nvSpPr>
            <p:spPr>
              <a:xfrm>
                <a:off x="1321276" y="269809"/>
                <a:ext cx="6161655" cy="772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265 cm</a:t>
                </a:r>
              </a:p>
            </p:txBody>
          </p:sp>
        </p:grp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1A81FB86-9D69-AE2A-4103-A1C20B0B4385}"/>
              </a:ext>
            </a:extLst>
          </p:cNvPr>
          <p:cNvGrpSpPr/>
          <p:nvPr/>
        </p:nvGrpSpPr>
        <p:grpSpPr>
          <a:xfrm>
            <a:off x="-3706427" y="2241776"/>
            <a:ext cx="5171504" cy="386685"/>
            <a:chOff x="-1005149" y="240467"/>
            <a:chExt cx="8669277" cy="907352"/>
          </a:xfrm>
        </p:grpSpPr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B2642CD-97FE-4F37-0D66-80E7BB99A470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3B97D39A-F8B6-BA2D-8FB5-4FC7D960A2F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DB9CD6DB-A082-50B1-C137-8A4E09E34BDA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45C8A249-4C2D-94C0-F24B-E830832DF8F3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s10</a:t>
                </a:r>
              </a:p>
            </p:txBody>
          </p:sp>
        </p:grp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6ECD1DF6-6556-2AE7-B522-EF2A5AC43EB9}"/>
              </a:ext>
            </a:extLst>
          </p:cNvPr>
          <p:cNvGrpSpPr/>
          <p:nvPr/>
        </p:nvGrpSpPr>
        <p:grpSpPr>
          <a:xfrm>
            <a:off x="-3706427" y="2824782"/>
            <a:ext cx="5171504" cy="386685"/>
            <a:chOff x="-1005149" y="240467"/>
            <a:chExt cx="8669277" cy="907352"/>
          </a:xfrm>
        </p:grpSpPr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35370F92-2EF5-4E2F-5A54-A6E3B25DC242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FF52A8F6-BF19-1933-70A6-273E76389FF5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58808ED8-EF04-C5A2-0ED4-9B283294BDF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062B838F-541D-1B47-B8C5-0E02BB63A7AF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s13</a:t>
                </a:r>
              </a:p>
            </p:txBody>
          </p:sp>
        </p:grp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D5FDDEC6-B004-F900-B2A6-B0A1AFB43FAB}"/>
              </a:ext>
            </a:extLst>
          </p:cNvPr>
          <p:cNvGrpSpPr/>
          <p:nvPr/>
        </p:nvGrpSpPr>
        <p:grpSpPr>
          <a:xfrm>
            <a:off x="-3706427" y="3405209"/>
            <a:ext cx="5171504" cy="386685"/>
            <a:chOff x="-1005149" y="240467"/>
            <a:chExt cx="8669277" cy="907352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BFCEB56D-9537-EEE1-D5EC-AF870CB82334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501CE956-D122-7E7B-4A62-C1CF9401AA18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7"/>
              <a:chOff x="-1005149" y="240467"/>
              <a:chExt cx="8582310" cy="823757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AC55714B-DC64-4E38-51B4-1808402C2AA7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A168EA11-B31D-A95F-18C3-0EED37951D81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s15</a:t>
                </a:r>
              </a:p>
            </p:txBody>
          </p:sp>
        </p:grp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70F25EA6-1818-23AB-6537-15C8D36A541F}"/>
              </a:ext>
            </a:extLst>
          </p:cNvPr>
          <p:cNvGrpSpPr/>
          <p:nvPr/>
        </p:nvGrpSpPr>
        <p:grpSpPr>
          <a:xfrm>
            <a:off x="-3706427" y="3988215"/>
            <a:ext cx="5171504" cy="386685"/>
            <a:chOff x="-1005149" y="240467"/>
            <a:chExt cx="8669277" cy="907352"/>
          </a:xfrm>
        </p:grpSpPr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CF47F8AC-DE8E-9096-BC4F-4C92BE038BFC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BF6958C4-CE0E-1C71-8BA3-302EDB37D294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FA93D8F-E1D9-03CA-364C-E7834AFE6B09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8108D84D-5E8D-A4D8-74B7-4E2F108503BA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s17</a:t>
                </a:r>
              </a:p>
            </p:txBody>
          </p:sp>
        </p:grp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10B88687-AA1C-A242-F80F-F8AEBB6BAB1D}"/>
              </a:ext>
            </a:extLst>
          </p:cNvPr>
          <p:cNvGrpSpPr/>
          <p:nvPr/>
        </p:nvGrpSpPr>
        <p:grpSpPr>
          <a:xfrm>
            <a:off x="-3706427" y="4625226"/>
            <a:ext cx="5171504" cy="386685"/>
            <a:chOff x="-1005149" y="240467"/>
            <a:chExt cx="8669277" cy="907352"/>
          </a:xfrm>
        </p:grpSpPr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4C8D3B48-13BC-4451-5951-BE1A40F2012E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AA73C266-E266-89FE-B437-9CBAB825EEE6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64979910-F85E-27DD-7149-645F6CF905E7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6D0A6B7F-7B07-7345-A153-56812E0D6B8C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S19</a:t>
                </a:r>
              </a:p>
            </p:txBody>
          </p:sp>
        </p:grp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EADB6126-6C1F-BE7B-EAC3-1C762A5B4B7C}"/>
              </a:ext>
            </a:extLst>
          </p:cNvPr>
          <p:cNvGrpSpPr/>
          <p:nvPr/>
        </p:nvGrpSpPr>
        <p:grpSpPr>
          <a:xfrm>
            <a:off x="-3706427" y="5208232"/>
            <a:ext cx="5171504" cy="386685"/>
            <a:chOff x="-1005149" y="240467"/>
            <a:chExt cx="8669277" cy="907352"/>
          </a:xfrm>
        </p:grpSpPr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6E2ABAD8-621B-DE51-815C-C7E4636C595E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8" name="Gruppo 77">
              <a:extLst>
                <a:ext uri="{FF2B5EF4-FFF2-40B4-BE49-F238E27FC236}">
                  <a16:creationId xmlns:a16="http://schemas.microsoft.com/office/drawing/2014/main" id="{10B96FB4-AAA5-0D49-B1E6-48F145903D56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C1950908-8CC1-32FA-617B-C0EBAD1FACF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85A826F5-432B-99E2-E1A4-92706EB3D929}"/>
                  </a:ext>
                </a:extLst>
              </p:cNvPr>
              <p:cNvSpPr txBox="1"/>
              <p:nvPr/>
            </p:nvSpPr>
            <p:spPr>
              <a:xfrm>
                <a:off x="6450615" y="269810"/>
                <a:ext cx="1032316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s50</a:t>
                </a:r>
              </a:p>
            </p:txBody>
          </p:sp>
        </p:grp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10AD0C49-AF34-9100-B7C4-64C1F8D02D6F}"/>
              </a:ext>
            </a:extLst>
          </p:cNvPr>
          <p:cNvGrpSpPr/>
          <p:nvPr/>
        </p:nvGrpSpPr>
        <p:grpSpPr>
          <a:xfrm>
            <a:off x="-3706427" y="5788659"/>
            <a:ext cx="5171504" cy="386685"/>
            <a:chOff x="-1005149" y="240467"/>
            <a:chExt cx="8669277" cy="907352"/>
          </a:xfrm>
        </p:grpSpPr>
        <p:sp>
          <p:nvSpPr>
            <p:cNvPr id="82" name="Rettangolo 81">
              <a:extLst>
                <a:ext uri="{FF2B5EF4-FFF2-40B4-BE49-F238E27FC236}">
                  <a16:creationId xmlns:a16="http://schemas.microsoft.com/office/drawing/2014/main" id="{65AD494D-FC44-EF6E-E43C-BA3669702F03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6E5FA212-8E94-AE01-657C-DE39721F1025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23756"/>
              <a:chOff x="-1005149" y="240467"/>
              <a:chExt cx="8582310" cy="823756"/>
            </a:xfrm>
          </p:grpSpPr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id="{D870A0BB-BCEF-03DC-D5FF-49F086F82C6D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ED0E6B63-A5FA-68C4-1E27-89C5FDBE6027}"/>
                  </a:ext>
                </a:extLst>
              </p:cNvPr>
              <p:cNvSpPr txBox="1"/>
              <p:nvPr/>
            </p:nvSpPr>
            <p:spPr>
              <a:xfrm>
                <a:off x="6301587" y="269810"/>
                <a:ext cx="1181344" cy="7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s100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886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inea, Rettangolo, Diagramma&#10;&#10;Descrizione generata automaticamente">
            <a:extLst>
              <a:ext uri="{FF2B5EF4-FFF2-40B4-BE49-F238E27FC236}">
                <a16:creationId xmlns:a16="http://schemas.microsoft.com/office/drawing/2014/main" id="{92095393-E575-9C23-7523-0A0C639D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0" y="2715003"/>
            <a:ext cx="9738379" cy="321869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5119221" y="257317"/>
                <a:ext cx="2457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Risultati</a:t>
                </a:r>
              </a:p>
            </p:txBody>
          </p:sp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CB0E758-1E1A-C7A9-4F67-2E392231D609}"/>
              </a:ext>
            </a:extLst>
          </p:cNvPr>
          <p:cNvGrpSpPr/>
          <p:nvPr/>
        </p:nvGrpSpPr>
        <p:grpSpPr>
          <a:xfrm flipH="1">
            <a:off x="6764766" y="1349779"/>
            <a:ext cx="7886495" cy="562683"/>
            <a:chOff x="-1005149" y="240467"/>
            <a:chExt cx="8669277" cy="90735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7E1FE33-90EE-ACD4-6036-9581BE67D236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301E574-6EA9-F119-8A72-CD531B3065C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F4C5342A-DD95-78F9-9E2E-EA612A710F2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4A1711B-AFCE-358B-6FB1-4076068C8487}"/>
                  </a:ext>
                </a:extLst>
              </p:cNvPr>
              <p:cNvSpPr txBox="1"/>
              <p:nvPr/>
            </p:nvSpPr>
            <p:spPr>
              <a:xfrm>
                <a:off x="1321275" y="269809"/>
                <a:ext cx="6161655" cy="744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Miscelamento su s13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40777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5119221" y="257317"/>
                <a:ext cx="2457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Risultati</a:t>
                </a:r>
              </a:p>
            </p:txBody>
          </p:sp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CB0E758-1E1A-C7A9-4F67-2E392231D609}"/>
              </a:ext>
            </a:extLst>
          </p:cNvPr>
          <p:cNvGrpSpPr/>
          <p:nvPr/>
        </p:nvGrpSpPr>
        <p:grpSpPr>
          <a:xfrm flipH="1">
            <a:off x="6764766" y="1349779"/>
            <a:ext cx="7886495" cy="562683"/>
            <a:chOff x="-1005149" y="240467"/>
            <a:chExt cx="8669277" cy="90735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7E1FE33-90EE-ACD4-6036-9581BE67D236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301E574-6EA9-F119-8A72-CD531B3065C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F4C5342A-DD95-78F9-9E2E-EA612A710F2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4A1711B-AFCE-358B-6FB1-4076068C8487}"/>
                  </a:ext>
                </a:extLst>
              </p:cNvPr>
              <p:cNvSpPr txBox="1"/>
              <p:nvPr/>
            </p:nvSpPr>
            <p:spPr>
              <a:xfrm>
                <a:off x="1321275" y="269809"/>
                <a:ext cx="6161655" cy="744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Miscelamento su s15</a:t>
                </a:r>
              </a:p>
            </p:txBody>
          </p:sp>
        </p:grpSp>
      </p:grpSp>
      <p:pic>
        <p:nvPicPr>
          <p:cNvPr id="3" name="Immagine 4" descr="Immagine che contiene testo, linea, Rettangolo, Diagramma&#10;&#10;Descrizione generata automaticamente">
            <a:extLst>
              <a:ext uri="{FF2B5EF4-FFF2-40B4-BE49-F238E27FC236}">
                <a16:creationId xmlns:a16="http://schemas.microsoft.com/office/drawing/2014/main" id="{01066BD9-58BE-A006-8169-608AB082A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9" y="2715003"/>
            <a:ext cx="9738379" cy="32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0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5119221" y="257317"/>
                <a:ext cx="2457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Risultati</a:t>
                </a:r>
              </a:p>
            </p:txBody>
          </p:sp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CB0E758-1E1A-C7A9-4F67-2E392231D609}"/>
              </a:ext>
            </a:extLst>
          </p:cNvPr>
          <p:cNvGrpSpPr/>
          <p:nvPr/>
        </p:nvGrpSpPr>
        <p:grpSpPr>
          <a:xfrm flipH="1">
            <a:off x="6764766" y="1349779"/>
            <a:ext cx="7886495" cy="562683"/>
            <a:chOff x="-1005149" y="240467"/>
            <a:chExt cx="8669277" cy="90735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7E1FE33-90EE-ACD4-6036-9581BE67D236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301E574-6EA9-F119-8A72-CD531B3065C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F4C5342A-DD95-78F9-9E2E-EA612A710F2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4A1711B-AFCE-358B-6FB1-4076068C8487}"/>
                  </a:ext>
                </a:extLst>
              </p:cNvPr>
              <p:cNvSpPr txBox="1"/>
              <p:nvPr/>
            </p:nvSpPr>
            <p:spPr>
              <a:xfrm>
                <a:off x="1321275" y="269809"/>
                <a:ext cx="6161655" cy="74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Miscelamento su s17</a:t>
                </a:r>
              </a:p>
            </p:txBody>
          </p:sp>
        </p:grpSp>
      </p:grpSp>
      <p:pic>
        <p:nvPicPr>
          <p:cNvPr id="4" name="Immagine 4" descr="Immagine che contiene testo, linea, software, Diagramma&#10;&#10;Descrizione generata automaticamente">
            <a:extLst>
              <a:ext uri="{FF2B5EF4-FFF2-40B4-BE49-F238E27FC236}">
                <a16:creationId xmlns:a16="http://schemas.microsoft.com/office/drawing/2014/main" id="{2B457D76-10E3-37EE-94C3-527F28D47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8" y="2715003"/>
            <a:ext cx="9738379" cy="32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5119221" y="257317"/>
                <a:ext cx="2457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Risultati</a:t>
                </a:r>
              </a:p>
            </p:txBody>
          </p:sp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CB0E758-1E1A-C7A9-4F67-2E392231D609}"/>
              </a:ext>
            </a:extLst>
          </p:cNvPr>
          <p:cNvGrpSpPr/>
          <p:nvPr/>
        </p:nvGrpSpPr>
        <p:grpSpPr>
          <a:xfrm flipH="1">
            <a:off x="6764766" y="1349779"/>
            <a:ext cx="7886495" cy="562683"/>
            <a:chOff x="-1005149" y="240467"/>
            <a:chExt cx="8669277" cy="90735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7E1FE33-90EE-ACD4-6036-9581BE67D236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301E574-6EA9-F119-8A72-CD531B3065C9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F4C5342A-DD95-78F9-9E2E-EA612A710F2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4A1711B-AFCE-358B-6FB1-4076068C8487}"/>
                  </a:ext>
                </a:extLst>
              </p:cNvPr>
              <p:cNvSpPr txBox="1"/>
              <p:nvPr/>
            </p:nvSpPr>
            <p:spPr>
              <a:xfrm>
                <a:off x="1321275" y="269809"/>
                <a:ext cx="6161655" cy="74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Miscelamento su s19</a:t>
                </a:r>
              </a:p>
            </p:txBody>
          </p:sp>
        </p:grpSp>
      </p:grpSp>
      <p:pic>
        <p:nvPicPr>
          <p:cNvPr id="3" name="Immagine 4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F1E77BA0-C1CE-68C2-660A-5FA0265BB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7" y="2715003"/>
            <a:ext cx="9738379" cy="32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5119221" y="257317"/>
                <a:ext cx="2457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Risultati</a:t>
                </a:r>
              </a:p>
            </p:txBody>
          </p:sp>
        </p:grp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E00029D-5270-692A-94C2-1C49C380C89F}"/>
              </a:ext>
            </a:extLst>
          </p:cNvPr>
          <p:cNvGrpSpPr/>
          <p:nvPr/>
        </p:nvGrpSpPr>
        <p:grpSpPr>
          <a:xfrm>
            <a:off x="380232" y="1429535"/>
            <a:ext cx="3586709" cy="2869367"/>
            <a:chOff x="380232" y="1429535"/>
            <a:chExt cx="3586709" cy="2869367"/>
          </a:xfrm>
        </p:grpSpPr>
        <p:pic>
          <p:nvPicPr>
            <p:cNvPr id="20" name="Immagine 19" descr="Immagine che contiene testo, schermata, diagramma, Rettangolo&#10;&#10;Descrizione generata automaticamente">
              <a:extLst>
                <a:ext uri="{FF2B5EF4-FFF2-40B4-BE49-F238E27FC236}">
                  <a16:creationId xmlns:a16="http://schemas.microsoft.com/office/drawing/2014/main" id="{D151B2B9-E934-988D-8D55-073D65A83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2" y="1429535"/>
              <a:ext cx="3586709" cy="2869367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A6D011D-DFB9-D490-B5E7-CD76D627E686}"/>
                </a:ext>
              </a:extLst>
            </p:cNvPr>
            <p:cNvSpPr txBox="1"/>
            <p:nvPr/>
          </p:nvSpPr>
          <p:spPr>
            <a:xfrm>
              <a:off x="2571750" y="2362200"/>
              <a:ext cx="514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s13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401D14E-1D6D-01B1-984B-5C657E953054}"/>
              </a:ext>
            </a:extLst>
          </p:cNvPr>
          <p:cNvGrpSpPr/>
          <p:nvPr/>
        </p:nvGrpSpPr>
        <p:grpSpPr>
          <a:xfrm>
            <a:off x="4084819" y="3334480"/>
            <a:ext cx="3586709" cy="2869367"/>
            <a:chOff x="4041459" y="3314700"/>
            <a:chExt cx="3586709" cy="2869367"/>
          </a:xfrm>
        </p:grpSpPr>
        <p:pic>
          <p:nvPicPr>
            <p:cNvPr id="18" name="Immagine 17" descr="Immagine che contiene testo, schermata, Rettangolo, diagramma&#10;&#10;Descrizione generata automaticamente">
              <a:extLst>
                <a:ext uri="{FF2B5EF4-FFF2-40B4-BE49-F238E27FC236}">
                  <a16:creationId xmlns:a16="http://schemas.microsoft.com/office/drawing/2014/main" id="{20D524C5-F67E-EFA8-F13D-E9D8988B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459" y="3314700"/>
              <a:ext cx="3586709" cy="286936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7D8D74E-D10D-1A5B-D248-AFE15552AF56}"/>
                </a:ext>
              </a:extLst>
            </p:cNvPr>
            <p:cNvSpPr txBox="1"/>
            <p:nvPr/>
          </p:nvSpPr>
          <p:spPr>
            <a:xfrm>
              <a:off x="6315075" y="4114236"/>
              <a:ext cx="514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s15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6D5AD46C-45F4-4B64-C55E-8952B63829CC}"/>
              </a:ext>
            </a:extLst>
          </p:cNvPr>
          <p:cNvGrpSpPr/>
          <p:nvPr/>
        </p:nvGrpSpPr>
        <p:grpSpPr>
          <a:xfrm>
            <a:off x="6431706" y="157440"/>
            <a:ext cx="3586709" cy="2869367"/>
            <a:chOff x="7555332" y="391660"/>
            <a:chExt cx="3586709" cy="2869367"/>
          </a:xfrm>
        </p:grpSpPr>
        <p:pic>
          <p:nvPicPr>
            <p:cNvPr id="14" name="Immagine 13" descr="Immagine che contiene testo, schermata, diagramma, Rettangolo&#10;&#10;Descrizione generata automaticamente">
              <a:extLst>
                <a:ext uri="{FF2B5EF4-FFF2-40B4-BE49-F238E27FC236}">
                  <a16:creationId xmlns:a16="http://schemas.microsoft.com/office/drawing/2014/main" id="{F604AFB9-D5B9-650D-7D03-7DB630F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332" y="391660"/>
              <a:ext cx="3586709" cy="2869367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D77A4C0-FD72-2809-CED1-2E2D8B422BAC}"/>
                </a:ext>
              </a:extLst>
            </p:cNvPr>
            <p:cNvSpPr txBox="1"/>
            <p:nvPr/>
          </p:nvSpPr>
          <p:spPr>
            <a:xfrm>
              <a:off x="9860862" y="1094165"/>
              <a:ext cx="514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s17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DEB2440-9CAE-5956-2ED7-E4FEFA73FFFC}"/>
              </a:ext>
            </a:extLst>
          </p:cNvPr>
          <p:cNvGrpSpPr/>
          <p:nvPr/>
        </p:nvGrpSpPr>
        <p:grpSpPr>
          <a:xfrm>
            <a:off x="8026377" y="3831194"/>
            <a:ext cx="3586709" cy="2869367"/>
            <a:chOff x="8312127" y="3733800"/>
            <a:chExt cx="3586709" cy="2869367"/>
          </a:xfrm>
        </p:grpSpPr>
        <p:pic>
          <p:nvPicPr>
            <p:cNvPr id="4" name="Immagine 3" descr="Immagine che contiene testo, schermata, diagramma, Rettangolo&#10;&#10;Descrizione generata automaticamente">
              <a:extLst>
                <a:ext uri="{FF2B5EF4-FFF2-40B4-BE49-F238E27FC236}">
                  <a16:creationId xmlns:a16="http://schemas.microsoft.com/office/drawing/2014/main" id="{F2011602-65F1-95F1-140A-CDEBDFE0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127" y="3733800"/>
              <a:ext cx="3586709" cy="2869367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74FFB3D-8629-C2FA-2954-4F1A4A350BBC}"/>
                </a:ext>
              </a:extLst>
            </p:cNvPr>
            <p:cNvSpPr txBox="1"/>
            <p:nvPr/>
          </p:nvSpPr>
          <p:spPr>
            <a:xfrm>
              <a:off x="10627691" y="4564717"/>
              <a:ext cx="514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s19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65197D01-A74B-ECE2-CAEC-ADF50C403677}"/>
              </a:ext>
            </a:extLst>
          </p:cNvPr>
          <p:cNvGrpSpPr/>
          <p:nvPr/>
        </p:nvGrpSpPr>
        <p:grpSpPr>
          <a:xfrm flipH="1">
            <a:off x="7919305" y="3308976"/>
            <a:ext cx="7886495" cy="562683"/>
            <a:chOff x="-1005149" y="240467"/>
            <a:chExt cx="8669277" cy="907352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0447DD54-FAEB-E00B-508D-29FE67CCC01D}"/>
                </a:ext>
              </a:extLst>
            </p:cNvPr>
            <p:cNvSpPr/>
            <p:nvPr/>
          </p:nvSpPr>
          <p:spPr>
            <a:xfrm>
              <a:off x="-816582" y="344678"/>
              <a:ext cx="8480710" cy="8031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57739D1B-C37D-C5A1-7C17-0AB40B598D97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B84AF471-6214-3362-A494-7A214442916A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CF2A7D78-7C46-AB28-1AE3-A4355A6D5586}"/>
                  </a:ext>
                </a:extLst>
              </p:cNvPr>
              <p:cNvSpPr txBox="1"/>
              <p:nvPr/>
            </p:nvSpPr>
            <p:spPr>
              <a:xfrm>
                <a:off x="1321275" y="269809"/>
                <a:ext cx="6161655" cy="74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Frequenze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2674ECF-7649-CFA9-049D-782D3993C533}"/>
                  </a:ext>
                </a:extLst>
              </p:cNvPr>
              <p:cNvSpPr txBox="1"/>
              <p:nvPr/>
            </p:nvSpPr>
            <p:spPr>
              <a:xfrm>
                <a:off x="186739" y="5265877"/>
                <a:ext cx="3780202" cy="66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𝒕𝒊𝒎𝒆𝒔𝒕𝒆𝒑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𝒄𝒐𝒏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𝒎𝒊𝒔𝒄𝒆𝒍𝒂𝒎𝒆𝒏𝒕𝒐</m:t>
                          </m:r>
                        </m:num>
                        <m:den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𝒕𝒊𝒎𝒆𝒔𝒕𝒆𝒑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𝒄𝒂𝒎𝒑𝒊𝒐𝒏𝒂𝒕𝒊</m:t>
                          </m:r>
                        </m:den>
                      </m:f>
                    </m:oMath>
                  </m:oMathPara>
                </a14:m>
                <a:endParaRPr lang="it-IT" b="1" dirty="0"/>
              </a:p>
            </p:txBody>
          </p:sp>
        </mc:Choice>
        <mc:Fallback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2674ECF-7649-CFA9-049D-782D3993C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39" y="5265877"/>
                <a:ext cx="3780202" cy="665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6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>
            <a:extLst>
              <a:ext uri="{FF2B5EF4-FFF2-40B4-BE49-F238E27FC236}">
                <a16:creationId xmlns:a16="http://schemas.microsoft.com/office/drawing/2014/main" id="{D61FDE44-9DE1-AFDD-AD22-269329BFAE25}"/>
              </a:ext>
            </a:extLst>
          </p:cNvPr>
          <p:cNvGrpSpPr/>
          <p:nvPr/>
        </p:nvGrpSpPr>
        <p:grpSpPr>
          <a:xfrm>
            <a:off x="-502179" y="635602"/>
            <a:ext cx="9745561" cy="887171"/>
            <a:chOff x="-1005149" y="240467"/>
            <a:chExt cx="9745561" cy="887171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79BF6A81-BA4C-413F-A9FE-CC06DF35BCFF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C34F4B63-F9F4-9CA1-FFE0-5C947A092858}"/>
                </a:ext>
              </a:extLst>
            </p:cNvPr>
            <p:cNvGrpSpPr/>
            <p:nvPr/>
          </p:nvGrpSpPr>
          <p:grpSpPr>
            <a:xfrm>
              <a:off x="-1005149" y="240467"/>
              <a:ext cx="9745561" cy="803142"/>
              <a:chOff x="-1005149" y="240467"/>
              <a:chExt cx="9745561" cy="803142"/>
            </a:xfrm>
          </p:grpSpPr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BE982C0-7A85-2CB8-DB77-F9A08D50ABF2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CDE4D62-CE9E-A59C-87D0-39823B442401}"/>
                  </a:ext>
                </a:extLst>
              </p:cNvPr>
              <p:cNvSpPr txBox="1"/>
              <p:nvPr/>
            </p:nvSpPr>
            <p:spPr>
              <a:xfrm>
                <a:off x="259702" y="240467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Italia: produzione di energia</a:t>
                </a:r>
              </a:p>
            </p:txBody>
          </p:sp>
        </p:grpSp>
      </p:grpSp>
      <p:pic>
        <p:nvPicPr>
          <p:cNvPr id="14" name="Immagine 13" descr="Immagine che contiene mappa, pendio">
            <a:extLst>
              <a:ext uri="{FF2B5EF4-FFF2-40B4-BE49-F238E27FC236}">
                <a16:creationId xmlns:a16="http://schemas.microsoft.com/office/drawing/2014/main" id="{1EBCA3C2-CC92-B5EA-AF63-B8046E80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2" y="2352237"/>
            <a:ext cx="5263493" cy="2853425"/>
          </a:xfrm>
          <a:prstGeom prst="rect">
            <a:avLst/>
          </a:prstGeom>
        </p:spPr>
      </p:pic>
      <p:pic>
        <p:nvPicPr>
          <p:cNvPr id="12" name="Immagine 1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EE43CAC-DFAE-FDA3-69FF-3CB5B63A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38" y="2352236"/>
            <a:ext cx="5311660" cy="285342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B630370-66F3-5241-8529-797D5DC50480}"/>
              </a:ext>
            </a:extLst>
          </p:cNvPr>
          <p:cNvGrpSpPr/>
          <p:nvPr/>
        </p:nvGrpSpPr>
        <p:grpSpPr>
          <a:xfrm>
            <a:off x="-2696247" y="408217"/>
            <a:ext cx="13000288" cy="6679732"/>
            <a:chOff x="-2696247" y="408217"/>
            <a:chExt cx="13000288" cy="6679732"/>
          </a:xfrm>
        </p:grpSpPr>
        <p:grpSp>
          <p:nvGrpSpPr>
            <p:cNvPr id="11" name="!!titolo">
              <a:extLst>
                <a:ext uri="{FF2B5EF4-FFF2-40B4-BE49-F238E27FC236}">
                  <a16:creationId xmlns:a16="http://schemas.microsoft.com/office/drawing/2014/main" id="{0D8C07A5-0D14-BF97-BC8B-E492F29A2EDC}"/>
                </a:ext>
              </a:extLst>
            </p:cNvPr>
            <p:cNvGrpSpPr/>
            <p:nvPr/>
          </p:nvGrpSpPr>
          <p:grpSpPr>
            <a:xfrm>
              <a:off x="-2696247" y="408217"/>
              <a:ext cx="13000288" cy="6679732"/>
              <a:chOff x="-3102646" y="-151347"/>
              <a:chExt cx="13000288" cy="667973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4F3A382-FE2B-D0D6-4F33-8E727AB62EE2}"/>
                  </a:ext>
                </a:extLst>
              </p:cNvPr>
              <p:cNvSpPr/>
              <p:nvPr/>
            </p:nvSpPr>
            <p:spPr>
              <a:xfrm rot="18900000">
                <a:off x="-3102646" y="-151347"/>
                <a:ext cx="13000288" cy="667973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>
                <a:noAutofit/>
              </a:bodyPr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E17FEE3-D17A-50BB-DE51-7A35EB3A8966}"/>
                  </a:ext>
                </a:extLst>
              </p:cNvPr>
              <p:cNvSpPr txBox="1"/>
              <p:nvPr/>
            </p:nvSpPr>
            <p:spPr>
              <a:xfrm>
                <a:off x="936397" y="1130498"/>
                <a:ext cx="4766918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FSRU; effetto della profondità di scarico sulla</a:t>
                </a:r>
                <a:b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</a:br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formazione di schiuma</a:t>
                </a: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414E2026-8055-10AE-634B-7770BBF7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434" r="-389" b="-5434"/>
            <a:stretch/>
          </p:blipFill>
          <p:spPr>
            <a:xfrm>
              <a:off x="216419" y="5926403"/>
              <a:ext cx="2448630" cy="691130"/>
            </a:xfrm>
            <a:prstGeom prst="rect">
              <a:avLst/>
            </a:prstGeom>
          </p:spPr>
        </p:pic>
      </p:grpSp>
      <p:grpSp>
        <p:nvGrpSpPr>
          <p:cNvPr id="7" name="!!nave">
            <a:extLst>
              <a:ext uri="{FF2B5EF4-FFF2-40B4-BE49-F238E27FC236}">
                <a16:creationId xmlns:a16="http://schemas.microsoft.com/office/drawing/2014/main" id="{0F09D558-DB14-1686-CCAE-5F5BFF201C1B}"/>
              </a:ext>
            </a:extLst>
          </p:cNvPr>
          <p:cNvGrpSpPr/>
          <p:nvPr/>
        </p:nvGrpSpPr>
        <p:grpSpPr>
          <a:xfrm>
            <a:off x="5663506" y="-473169"/>
            <a:ext cx="9743938" cy="6170646"/>
            <a:chOff x="3689564" y="-879568"/>
            <a:chExt cx="9743938" cy="6170646"/>
          </a:xfrm>
          <a:blipFill dpi="0" rotWithShape="1">
            <a:blip r:embed="rId5"/>
            <a:srcRect/>
            <a:tile tx="-1981200" ty="2692400" sx="95000" sy="95000" flip="none" algn="tl"/>
          </a:blipFill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A2DD6C21-59DE-6A37-E5CA-0F0EC417A43F}"/>
                </a:ext>
              </a:extLst>
            </p:cNvPr>
            <p:cNvSpPr/>
            <p:nvPr/>
          </p:nvSpPr>
          <p:spPr>
            <a:xfrm rot="18900000">
              <a:off x="3689564" y="1469304"/>
              <a:ext cx="8838013" cy="26125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8CC9EE2-B728-190E-3A0D-EEBAEB1F2F3C}"/>
                </a:ext>
              </a:extLst>
            </p:cNvPr>
            <p:cNvSpPr/>
            <p:nvPr/>
          </p:nvSpPr>
          <p:spPr>
            <a:xfrm rot="18900000">
              <a:off x="3753979" y="-879568"/>
              <a:ext cx="7284922" cy="1937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161D4C7B-5694-698B-E35A-2E4C7899D6AE}"/>
                </a:ext>
              </a:extLst>
            </p:cNvPr>
            <p:cNvSpPr/>
            <p:nvPr/>
          </p:nvSpPr>
          <p:spPr>
            <a:xfrm rot="18900000">
              <a:off x="6466752" y="3353439"/>
              <a:ext cx="6966750" cy="1937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783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4271496" y="257317"/>
                <a:ext cx="33056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Conclusioni</a:t>
                </a:r>
              </a:p>
            </p:txBody>
          </p: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B18C39-2132-5E66-72F4-2D89B3E27003}"/>
              </a:ext>
            </a:extLst>
          </p:cNvPr>
          <p:cNvSpPr txBox="1"/>
          <p:nvPr/>
        </p:nvSpPr>
        <p:spPr>
          <a:xfrm>
            <a:off x="1041400" y="3530600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Cosa è stato ottenuto?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2FD7B85-1B86-8EE7-0687-DCD318D5FB8C}"/>
                  </a:ext>
                </a:extLst>
              </p:cNvPr>
              <p:cNvSpPr txBox="1"/>
              <p:nvPr/>
            </p:nvSpPr>
            <p:spPr>
              <a:xfrm>
                <a:off x="5834814" y="2306935"/>
                <a:ext cx="51998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𝐩𝐫𝐨𝐟𝐨𝐧𝐝𝐢𝐭</m:t>
                          </m:r>
                          <m:r>
                            <a:rPr lang="it-IT" sz="2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  <m:r>
                            <a:rPr lang="en-GB" sz="2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`</m:t>
                          </m:r>
                        </m:e>
                        <m:sub>
                          <m:r>
                            <a:rPr lang="it-IT" sz="2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𝐜𝐫𝐢𝐭𝐢𝐜𝐚</m:t>
                          </m:r>
                        </m:sub>
                      </m:sSub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 [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𝟏𝟑𝟓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𝟐𝟎𝟎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  </m:t>
                      </m:r>
                      <m:r>
                        <a:rPr lang="it-IT" sz="2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it-IT" sz="2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2FD7B85-1B86-8EE7-0687-DCD318D5F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814" y="2306935"/>
                <a:ext cx="5199821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BAB223-128F-146D-14F0-67C5868BFB25}"/>
              </a:ext>
            </a:extLst>
          </p:cNvPr>
          <p:cNvSpPr txBox="1"/>
          <p:nvPr/>
        </p:nvSpPr>
        <p:spPr>
          <a:xfrm>
            <a:off x="5880100" y="4777431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Metodo numerico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C4FF389-9DCB-EA18-F714-6BB2ED88D806}"/>
              </a:ext>
            </a:extLst>
          </p:cNvPr>
          <p:cNvCxnSpPr>
            <a:cxnSpLocks/>
          </p:cNvCxnSpPr>
          <p:nvPr/>
        </p:nvCxnSpPr>
        <p:spPr>
          <a:xfrm flipV="1">
            <a:off x="4775200" y="2768600"/>
            <a:ext cx="1104900" cy="8890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82E9F92-4857-C899-66D8-0EC2D4E8E1B9}"/>
              </a:ext>
            </a:extLst>
          </p:cNvPr>
          <p:cNvCxnSpPr>
            <a:cxnSpLocks/>
          </p:cNvCxnSpPr>
          <p:nvPr/>
        </p:nvCxnSpPr>
        <p:spPr>
          <a:xfrm>
            <a:off x="4775200" y="3888432"/>
            <a:ext cx="1104900" cy="8890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5C4000-5D5B-62D2-1F59-9CBCBAF09C54}"/>
              </a:ext>
            </a:extLst>
          </p:cNvPr>
          <p:cNvSpPr txBox="1"/>
          <p:nvPr/>
        </p:nvSpPr>
        <p:spPr>
          <a:xfrm>
            <a:off x="8375310" y="1504603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8D031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it-IT" sz="4400" dirty="0">
              <a:solidFill>
                <a:srgbClr val="8D031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68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4271496" y="257317"/>
                <a:ext cx="33056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Conclusioni</a:t>
                </a:r>
              </a:p>
            </p:txBody>
          </p: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B18C39-2132-5E66-72F4-2D89B3E27003}"/>
              </a:ext>
            </a:extLst>
          </p:cNvPr>
          <p:cNvSpPr txBox="1"/>
          <p:nvPr/>
        </p:nvSpPr>
        <p:spPr>
          <a:xfrm>
            <a:off x="1034375" y="3517900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 sono i limiti?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FD7B85-1B86-8EE7-0687-DCD318D5FB8C}"/>
              </a:ext>
            </a:extLst>
          </p:cNvPr>
          <p:cNvSpPr txBox="1"/>
          <p:nvPr/>
        </p:nvSpPr>
        <p:spPr>
          <a:xfrm>
            <a:off x="5549900" y="2306935"/>
            <a:ext cx="252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/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Approssimazioni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BAB223-128F-146D-14F0-67C5868BFB25}"/>
              </a:ext>
            </a:extLst>
          </p:cNvPr>
          <p:cNvSpPr txBox="1"/>
          <p:nvPr/>
        </p:nvSpPr>
        <p:spPr>
          <a:xfrm>
            <a:off x="5549900" y="458470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Studio qualitativo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C4FF389-9DCB-EA18-F714-6BB2ED88D806}"/>
              </a:ext>
            </a:extLst>
          </p:cNvPr>
          <p:cNvCxnSpPr>
            <a:cxnSpLocks/>
          </p:cNvCxnSpPr>
          <p:nvPr/>
        </p:nvCxnSpPr>
        <p:spPr>
          <a:xfrm flipV="1">
            <a:off x="4114800" y="2768600"/>
            <a:ext cx="1435100" cy="8636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82E9F92-4857-C899-66D8-0EC2D4E8E1B9}"/>
              </a:ext>
            </a:extLst>
          </p:cNvPr>
          <p:cNvCxnSpPr>
            <a:cxnSpLocks/>
          </p:cNvCxnSpPr>
          <p:nvPr/>
        </p:nvCxnSpPr>
        <p:spPr>
          <a:xfrm>
            <a:off x="4114800" y="3860800"/>
            <a:ext cx="1435100" cy="7239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9C0988-A717-837D-2B28-DF858CCCA1F2}"/>
              </a:ext>
            </a:extLst>
          </p:cNvPr>
          <p:cNvSpPr txBox="1"/>
          <p:nvPr/>
        </p:nvSpPr>
        <p:spPr>
          <a:xfrm>
            <a:off x="8763000" y="2768600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dominio bidimensionale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223359-518C-57EE-4A17-C111C044C250}"/>
              </a:ext>
            </a:extLst>
          </p:cNvPr>
          <p:cNvSpPr txBox="1"/>
          <p:nvPr/>
        </p:nvSpPr>
        <p:spPr>
          <a:xfrm>
            <a:off x="8763000" y="1937603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numero ridotto di casi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987BFB-B54B-6F51-C3FB-C89823BB246F}"/>
              </a:ext>
            </a:extLst>
          </p:cNvPr>
          <p:cNvCxnSpPr>
            <a:stCxn id="4" idx="3"/>
            <a:endCxn id="15" idx="1"/>
          </p:cNvCxnSpPr>
          <p:nvPr/>
        </p:nvCxnSpPr>
        <p:spPr>
          <a:xfrm flipV="1">
            <a:off x="8073348" y="2122269"/>
            <a:ext cx="689652" cy="41549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B1AFA90-54C9-A917-9D63-0A7DA5899CE1}"/>
              </a:ext>
            </a:extLst>
          </p:cNvPr>
          <p:cNvCxnSpPr>
            <a:stCxn id="4" idx="3"/>
            <a:endCxn id="14" idx="1"/>
          </p:cNvCxnSpPr>
          <p:nvPr/>
        </p:nvCxnSpPr>
        <p:spPr>
          <a:xfrm>
            <a:off x="8073348" y="2537768"/>
            <a:ext cx="689652" cy="41549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378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AEEC5BDA-C560-43E9-ED01-FC86D20F2A31}"/>
              </a:ext>
            </a:extLst>
          </p:cNvPr>
          <p:cNvGrpSpPr/>
          <p:nvPr/>
        </p:nvGrpSpPr>
        <p:grpSpPr>
          <a:xfrm>
            <a:off x="-2876345" y="391660"/>
            <a:ext cx="8711159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5EBD2C0-4016-C414-6D08-FBBB2A08FCC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783FA1-8252-AE2E-87D0-BD873BFCFAA3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1D4F562-184B-9A1A-3C3C-3D61F0981DC5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D885A0-B258-4201-D24B-C1E42E87612D}"/>
                  </a:ext>
                </a:extLst>
              </p:cNvPr>
              <p:cNvSpPr txBox="1"/>
              <p:nvPr/>
            </p:nvSpPr>
            <p:spPr>
              <a:xfrm>
                <a:off x="3687296" y="257317"/>
                <a:ext cx="388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Sviluppi futuri</a:t>
                </a:r>
              </a:p>
            </p:txBody>
          </p:sp>
        </p:grpSp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1CCBFCFD-66DC-463F-C950-E51755BF9E30}"/>
              </a:ext>
            </a:extLst>
          </p:cNvPr>
          <p:cNvSpPr/>
          <p:nvPr/>
        </p:nvSpPr>
        <p:spPr>
          <a:xfrm>
            <a:off x="1524000" y="2501900"/>
            <a:ext cx="2755900" cy="2755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Roboto" panose="02000000000000000000" pitchFamily="2" charset="0"/>
                <a:ea typeface="Roboto" panose="02000000000000000000" pitchFamily="2" charset="0"/>
              </a:rPr>
              <a:t>Spettro di profondità più completo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49CC2AC-A069-A13F-DBE0-2469B00C43E0}"/>
              </a:ext>
            </a:extLst>
          </p:cNvPr>
          <p:cNvSpPr/>
          <p:nvPr/>
        </p:nvSpPr>
        <p:spPr>
          <a:xfrm>
            <a:off x="4953000" y="1765300"/>
            <a:ext cx="2642854" cy="248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Roboto" panose="02000000000000000000" pitchFamily="2" charset="0"/>
                <a:ea typeface="Roboto" panose="02000000000000000000" pitchFamily="2" charset="0"/>
              </a:rPr>
              <a:t>Studio quantitativo</a:t>
            </a:r>
            <a:endParaRPr lang="it-IT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BA59DF3-715F-9F8E-C1E9-16D257734F26}"/>
              </a:ext>
            </a:extLst>
          </p:cNvPr>
          <p:cNvSpPr/>
          <p:nvPr/>
        </p:nvSpPr>
        <p:spPr>
          <a:xfrm>
            <a:off x="7912102" y="3024076"/>
            <a:ext cx="3302001" cy="3110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Roboto" panose="02000000000000000000" pitchFamily="2" charset="0"/>
                <a:ea typeface="Roboto" panose="02000000000000000000" pitchFamily="2" charset="0"/>
              </a:rPr>
              <a:t>Dominio tridimensionale</a:t>
            </a:r>
            <a:endParaRPr lang="it-IT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93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833A2F-E2BB-F0BB-83A2-F883B5597F3A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Grazie per</a:t>
            </a:r>
          </a:p>
          <a:p>
            <a:pPr algn="ctr"/>
            <a:r>
              <a:rPr lang="it-IT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744356141"/>
      </p:ext>
    </p:extLst>
  </p:cSld>
  <p:clrMapOvr>
    <a:masterClrMapping/>
  </p:clrMapOvr>
  <p:transition spd="slow">
    <p:push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F85A575-5200-7915-65D4-11699297F8C1}"/>
              </a:ext>
            </a:extLst>
          </p:cNvPr>
          <p:cNvGrpSpPr/>
          <p:nvPr/>
        </p:nvGrpSpPr>
        <p:grpSpPr>
          <a:xfrm>
            <a:off x="-3631995" y="340860"/>
            <a:ext cx="8711159" cy="887171"/>
            <a:chOff x="-1005149" y="240467"/>
            <a:chExt cx="8711159" cy="887171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27E7D16-5B03-E468-D4CD-8109BF45B645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E7274261-3029-8EFD-C48E-A7E315207285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3A02BD7-CB84-1314-3207-7F069A5F6AFB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352E622-8261-EA88-DC86-84E2761DEBE9}"/>
                  </a:ext>
                </a:extLst>
              </p:cNvPr>
              <p:cNvSpPr txBox="1"/>
              <p:nvPr/>
            </p:nvSpPr>
            <p:spPr>
              <a:xfrm>
                <a:off x="5820896" y="257317"/>
                <a:ext cx="17562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Mesh</a:t>
                </a:r>
              </a:p>
            </p:txBody>
          </p:sp>
        </p:grpSp>
      </p:grpSp>
      <p:pic>
        <p:nvPicPr>
          <p:cNvPr id="10" name="Immagine 9" descr="Immagine che contiene testo, schermata, software, Software multimediale">
            <a:extLst>
              <a:ext uri="{FF2B5EF4-FFF2-40B4-BE49-F238E27FC236}">
                <a16:creationId xmlns:a16="http://schemas.microsoft.com/office/drawing/2014/main" id="{1B6233B0-8AA5-F3ED-197C-8BA39E9AB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38704" r="3038" b="22037"/>
          <a:stretch/>
        </p:blipFill>
        <p:spPr>
          <a:xfrm>
            <a:off x="418025" y="1813057"/>
            <a:ext cx="11355950" cy="3927343"/>
          </a:xfrm>
          <a:prstGeom prst="rect">
            <a:avLst/>
          </a:prstGeom>
        </p:spPr>
      </p:pic>
      <p:pic>
        <p:nvPicPr>
          <p:cNvPr id="12" name="Immagine 1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2318861B-3204-E888-CD0B-D08623DE3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8148" r="1070" b="4971"/>
          <a:stretch/>
        </p:blipFill>
        <p:spPr>
          <a:xfrm>
            <a:off x="-9222457" y="1516171"/>
            <a:ext cx="8784916" cy="49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251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2A171B6B-AB96-0C80-2252-A3A9BD64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8148" r="1070" b="4971"/>
          <a:stretch/>
        </p:blipFill>
        <p:spPr>
          <a:xfrm>
            <a:off x="2044700" y="1516171"/>
            <a:ext cx="8784916" cy="4916940"/>
          </a:xfrm>
          <a:prstGeom prst="rect">
            <a:avLst/>
          </a:prstGeom>
        </p:spPr>
      </p:pic>
      <p:pic>
        <p:nvPicPr>
          <p:cNvPr id="9" name="Immagine 8" descr="Immagine che contiene testo, schermata, software, Software multimediale">
            <a:extLst>
              <a:ext uri="{FF2B5EF4-FFF2-40B4-BE49-F238E27FC236}">
                <a16:creationId xmlns:a16="http://schemas.microsoft.com/office/drawing/2014/main" id="{BA97552E-5BA1-877F-BEE9-78B90B24B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38704" r="3038" b="22037"/>
          <a:stretch/>
        </p:blipFill>
        <p:spPr>
          <a:xfrm>
            <a:off x="12514775" y="1813057"/>
            <a:ext cx="11355950" cy="3927343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91B5BFDD-31F9-DF51-3A24-153806D1C0B8}"/>
              </a:ext>
            </a:extLst>
          </p:cNvPr>
          <p:cNvGrpSpPr/>
          <p:nvPr/>
        </p:nvGrpSpPr>
        <p:grpSpPr>
          <a:xfrm>
            <a:off x="-3631995" y="340860"/>
            <a:ext cx="8711159" cy="887171"/>
            <a:chOff x="-1005149" y="240467"/>
            <a:chExt cx="8711159" cy="887171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6CEC7E5-70F3-2FEE-0209-A598462D3D02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B0AE74C-5184-1066-8830-67732D1A693A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CE57C613-890D-EBCB-32F0-A49DEF46AF13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8A2E08C-70B8-5D68-9F12-F0AFE8E4BB4F}"/>
                  </a:ext>
                </a:extLst>
              </p:cNvPr>
              <p:cNvSpPr txBox="1"/>
              <p:nvPr/>
            </p:nvSpPr>
            <p:spPr>
              <a:xfrm>
                <a:off x="5820896" y="257317"/>
                <a:ext cx="17562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Mesh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6406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319FC8FA-95FF-2D4B-0C3D-C1DDE7CAFCAA}"/>
              </a:ext>
            </a:extLst>
          </p:cNvPr>
          <p:cNvGrpSpPr/>
          <p:nvPr/>
        </p:nvGrpSpPr>
        <p:grpSpPr>
          <a:xfrm>
            <a:off x="-3517695" y="550410"/>
            <a:ext cx="10051845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9433DB3-4221-E872-826B-26699A87640A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87DB413-88EF-E621-8429-09DA69160332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A786ABF-5D86-499E-EC07-E9B761280294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97B7B3E-15AF-4D58-1F29-DEF931D598FD}"/>
                  </a:ext>
                </a:extLst>
              </p:cNvPr>
              <p:cNvSpPr txBox="1"/>
              <p:nvPr/>
            </p:nvSpPr>
            <p:spPr>
              <a:xfrm>
                <a:off x="3595227" y="257317"/>
                <a:ext cx="39819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Discretizzazione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FCB4D43-CAEF-4672-D17D-1086C959619E}"/>
                  </a:ext>
                </a:extLst>
              </p:cNvPr>
              <p:cNvSpPr txBox="1"/>
              <p:nvPr/>
            </p:nvSpPr>
            <p:spPr>
              <a:xfrm>
                <a:off x="221524" y="3018970"/>
                <a:ext cx="11748951" cy="1242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32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32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it-IT" sz="32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d>
                            <m:dPr>
                              <m:ctrlPr>
                                <a:rPr lang="it-IT" sz="32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𝜌𝜙</m:t>
                              </m:r>
                            </m:e>
                          </m:d>
                          <m: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it-IT" sz="3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32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it-IT" sz="3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3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it-IT" sz="3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it-IT" sz="3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it-IT" sz="3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it-IT" sz="3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it-IT" sz="3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it-IT" sz="3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FCB4D43-CAEF-4672-D17D-1086C959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" y="3018970"/>
                <a:ext cx="11748951" cy="12428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185328-05D4-EA4D-D383-461F82DE831B}"/>
              </a:ext>
            </a:extLst>
          </p:cNvPr>
          <p:cNvSpPr txBox="1"/>
          <p:nvPr/>
        </p:nvSpPr>
        <p:spPr>
          <a:xfrm>
            <a:off x="221524" y="2322286"/>
            <a:ext cx="948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Equazione di conservazione generale – equazione di second’ordine:</a:t>
            </a:r>
          </a:p>
        </p:txBody>
      </p:sp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CE979550-2CAE-53FC-502A-9CB810667F0F}"/>
              </a:ext>
            </a:extLst>
          </p:cNvPr>
          <p:cNvSpPr/>
          <p:nvPr/>
        </p:nvSpPr>
        <p:spPr>
          <a:xfrm rot="16200000">
            <a:off x="4741978" y="3257390"/>
            <a:ext cx="229164" cy="2478879"/>
          </a:xfrm>
          <a:prstGeom prst="leftBrace">
            <a:avLst>
              <a:gd name="adj1" fmla="val 3417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51467722-1C7E-C931-0483-FC35C6BBEB0F}"/>
              </a:ext>
            </a:extLst>
          </p:cNvPr>
          <p:cNvSpPr/>
          <p:nvPr/>
        </p:nvSpPr>
        <p:spPr>
          <a:xfrm rot="16200000">
            <a:off x="8022207" y="3257390"/>
            <a:ext cx="229164" cy="2478879"/>
          </a:xfrm>
          <a:prstGeom prst="leftBrace">
            <a:avLst>
              <a:gd name="adj1" fmla="val 3417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E38DCEE8-681D-AE08-6F68-D99DF5141972}"/>
              </a:ext>
            </a:extLst>
          </p:cNvPr>
          <p:cNvSpPr/>
          <p:nvPr/>
        </p:nvSpPr>
        <p:spPr>
          <a:xfrm rot="16200000">
            <a:off x="10856518" y="3703306"/>
            <a:ext cx="229165" cy="1587045"/>
          </a:xfrm>
          <a:prstGeom prst="leftBrace">
            <a:avLst>
              <a:gd name="adj1" fmla="val 3417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C35D34-7069-FD12-4F84-941A15E98BDF}"/>
              </a:ext>
            </a:extLst>
          </p:cNvPr>
          <p:cNvSpPr txBox="1"/>
          <p:nvPr/>
        </p:nvSpPr>
        <p:spPr>
          <a:xfrm>
            <a:off x="3757541" y="461141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Termine convettivo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5EEE65-3609-4479-6D88-8DE8D8F750A7}"/>
              </a:ext>
            </a:extLst>
          </p:cNvPr>
          <p:cNvSpPr txBox="1"/>
          <p:nvPr/>
        </p:nvSpPr>
        <p:spPr>
          <a:xfrm>
            <a:off x="7124332" y="4611411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Termine diffusivo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0D18CB-D1C4-C788-9519-66010684C038}"/>
              </a:ext>
            </a:extLst>
          </p:cNvPr>
          <p:cNvSpPr txBox="1"/>
          <p:nvPr/>
        </p:nvSpPr>
        <p:spPr>
          <a:xfrm>
            <a:off x="9953834" y="4611411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Termine sorgente</a:t>
            </a:r>
          </a:p>
        </p:txBody>
      </p:sp>
    </p:spTree>
    <p:extLst>
      <p:ext uri="{BB962C8B-B14F-4D97-AF65-F5344CB8AC3E}">
        <p14:creationId xmlns:p14="http://schemas.microsoft.com/office/powerpoint/2010/main" val="407823332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319FC8FA-95FF-2D4B-0C3D-C1DDE7CAFCAA}"/>
              </a:ext>
            </a:extLst>
          </p:cNvPr>
          <p:cNvGrpSpPr/>
          <p:nvPr/>
        </p:nvGrpSpPr>
        <p:grpSpPr>
          <a:xfrm>
            <a:off x="-3517695" y="550410"/>
            <a:ext cx="10051845" cy="887171"/>
            <a:chOff x="-1005149" y="240467"/>
            <a:chExt cx="8711159" cy="8871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9433DB3-4221-E872-826B-26699A87640A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87DB413-88EF-E621-8429-09DA69160332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A786ABF-5D86-499E-EC07-E9B761280294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97B7B3E-15AF-4D58-1F29-DEF931D598FD}"/>
                  </a:ext>
                </a:extLst>
              </p:cNvPr>
              <p:cNvSpPr txBox="1"/>
              <p:nvPr/>
            </p:nvSpPr>
            <p:spPr>
              <a:xfrm>
                <a:off x="3595227" y="257317"/>
                <a:ext cx="39819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Discretizzazione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A8B8D1D-39D2-14CB-D8EE-640314950BBB}"/>
                  </a:ext>
                </a:extLst>
              </p:cNvPr>
              <p:cNvSpPr txBox="1"/>
              <p:nvPr/>
            </p:nvSpPr>
            <p:spPr>
              <a:xfrm>
                <a:off x="-95350" y="2975428"/>
                <a:ext cx="12382699" cy="193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d>
                            <m:dPr>
                              <m:ctrl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𝜌𝜙</m:t>
                              </m:r>
                            </m:e>
                          </m:d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it-IT" sz="3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e>
                      </m:nary>
                      <m:r>
                        <a:rPr lang="it-IT" sz="3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it-IT" sz="3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it-IT" sz="3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it-IT" sz="3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m:rPr>
                          <m:nor/>
                        </m:rPr>
                        <a:rPr lang="it-IT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m:t>+ </m:t>
                      </m:r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it-IT" sz="32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/>
                <a:endParaRPr lang="it-IT" sz="32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A8B8D1D-39D2-14CB-D8EE-640314950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350" y="2975428"/>
                <a:ext cx="12382699" cy="19327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22E0F6-7708-F9A8-58DA-35AF1CF751B8}"/>
              </a:ext>
            </a:extLst>
          </p:cNvPr>
          <p:cNvSpPr txBox="1"/>
          <p:nvPr/>
        </p:nvSpPr>
        <p:spPr>
          <a:xfrm>
            <a:off x="3882571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1C8516-0338-6EDE-4FE3-233FC001B290}"/>
              </a:ext>
            </a:extLst>
          </p:cNvPr>
          <p:cNvSpPr txBox="1"/>
          <p:nvPr/>
        </p:nvSpPr>
        <p:spPr>
          <a:xfrm>
            <a:off x="221524" y="2322286"/>
            <a:ext cx="919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Equazione di conservazione generale – equazione semi-discreta:</a:t>
            </a:r>
          </a:p>
        </p:txBody>
      </p:sp>
    </p:spTree>
    <p:extLst>
      <p:ext uri="{BB962C8B-B14F-4D97-AF65-F5344CB8AC3E}">
        <p14:creationId xmlns:p14="http://schemas.microsoft.com/office/powerpoint/2010/main" val="3005987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mappa, pendio">
            <a:extLst>
              <a:ext uri="{FF2B5EF4-FFF2-40B4-BE49-F238E27FC236}">
                <a16:creationId xmlns:a16="http://schemas.microsoft.com/office/drawing/2014/main" id="{1EBCA3C2-CC92-B5EA-AF63-B8046E80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693" y="2293585"/>
            <a:ext cx="5263493" cy="2853425"/>
          </a:xfrm>
          <a:prstGeom prst="rect">
            <a:avLst/>
          </a:prstGeom>
        </p:spPr>
      </p:pic>
      <p:pic>
        <p:nvPicPr>
          <p:cNvPr id="12" name="Immagine 1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EE43CAC-DFAE-FDA3-69FF-3CB5B63A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1" y="1441230"/>
            <a:ext cx="10090798" cy="507813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CBA442-E58D-3CCB-2030-7FF6924AD4AC}"/>
              </a:ext>
            </a:extLst>
          </p:cNvPr>
          <p:cNvGrpSpPr/>
          <p:nvPr/>
        </p:nvGrpSpPr>
        <p:grpSpPr>
          <a:xfrm>
            <a:off x="-457200" y="338631"/>
            <a:ext cx="9732861" cy="887171"/>
            <a:chOff x="-1005149" y="240467"/>
            <a:chExt cx="9732861" cy="88717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C50DBD2-04A2-E2A2-6988-EE974F0B6EA5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9519A442-528E-7D50-EFFC-7F28AC212D74}"/>
                </a:ext>
              </a:extLst>
            </p:cNvPr>
            <p:cNvGrpSpPr/>
            <p:nvPr/>
          </p:nvGrpSpPr>
          <p:grpSpPr>
            <a:xfrm>
              <a:off x="-1005149" y="240467"/>
              <a:ext cx="9732861" cy="803142"/>
              <a:chOff x="-1005149" y="240467"/>
              <a:chExt cx="9732861" cy="803142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0D3BE9AF-E582-6B5C-8388-AD34642623E9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46A8636-93B2-2C78-E1AB-2A15BDDCB771}"/>
                  </a:ext>
                </a:extLst>
              </p:cNvPr>
              <p:cNvSpPr txBox="1"/>
              <p:nvPr/>
            </p:nvSpPr>
            <p:spPr>
              <a:xfrm>
                <a:off x="247002" y="240467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Italia: produzione di energia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83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mappa, pendio">
            <a:extLst>
              <a:ext uri="{FF2B5EF4-FFF2-40B4-BE49-F238E27FC236}">
                <a16:creationId xmlns:a16="http://schemas.microsoft.com/office/drawing/2014/main" id="{1EBCA3C2-CC92-B5EA-AF63-B8046E80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2" y="2352237"/>
            <a:ext cx="5263493" cy="2853425"/>
          </a:xfrm>
          <a:prstGeom prst="rect">
            <a:avLst/>
          </a:prstGeom>
        </p:spPr>
      </p:pic>
      <p:pic>
        <p:nvPicPr>
          <p:cNvPr id="12" name="Immagine 1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EE43CAC-DFAE-FDA3-69FF-3CB5B63A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38" y="2352236"/>
            <a:ext cx="5311660" cy="2853426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5F124F7C-D6F2-A66C-F448-267BF8395598}"/>
              </a:ext>
            </a:extLst>
          </p:cNvPr>
          <p:cNvGrpSpPr/>
          <p:nvPr/>
        </p:nvGrpSpPr>
        <p:grpSpPr>
          <a:xfrm>
            <a:off x="-502179" y="635602"/>
            <a:ext cx="9745561" cy="887171"/>
            <a:chOff x="-1005149" y="240467"/>
            <a:chExt cx="9745561" cy="887171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801D756-07D9-1DD9-9BF9-4F05F6EA87E1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B78B0F8B-06E9-20AA-3D5F-286EFBD6DADC}"/>
                </a:ext>
              </a:extLst>
            </p:cNvPr>
            <p:cNvGrpSpPr/>
            <p:nvPr/>
          </p:nvGrpSpPr>
          <p:grpSpPr>
            <a:xfrm>
              <a:off x="-1005149" y="240467"/>
              <a:ext cx="9745561" cy="803142"/>
              <a:chOff x="-1005149" y="240467"/>
              <a:chExt cx="9745561" cy="803142"/>
            </a:xfrm>
          </p:grpSpPr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A546DEC2-69E6-15EB-E0FC-FD35E19B8C8F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B51C731-7308-CF4D-2210-DE77EE6AC211}"/>
                  </a:ext>
                </a:extLst>
              </p:cNvPr>
              <p:cNvSpPr txBox="1"/>
              <p:nvPr/>
            </p:nvSpPr>
            <p:spPr>
              <a:xfrm>
                <a:off x="259702" y="240467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Italia: produzione di energia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385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50">
        <p159:morph option="byObject"/>
      </p:transition>
    </mc:Choice>
    <mc:Fallback xmlns="">
      <p:transition spd="slow" advTm="15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mappa, pendio">
            <a:extLst>
              <a:ext uri="{FF2B5EF4-FFF2-40B4-BE49-F238E27FC236}">
                <a16:creationId xmlns:a16="http://schemas.microsoft.com/office/drawing/2014/main" id="{1EBCA3C2-CC92-B5EA-AF63-B8046E80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1" y="1436579"/>
            <a:ext cx="10090798" cy="5078139"/>
          </a:xfrm>
          <a:prstGeom prst="rect">
            <a:avLst/>
          </a:prstGeom>
        </p:spPr>
      </p:pic>
      <p:pic>
        <p:nvPicPr>
          <p:cNvPr id="2" name="Immagine 1" descr="Immagine che contiene testo, schermata, Diagramma, diagramma">
            <a:extLst>
              <a:ext uri="{FF2B5EF4-FFF2-40B4-BE49-F238E27FC236}">
                <a16:creationId xmlns:a16="http://schemas.microsoft.com/office/drawing/2014/main" id="{D30C1DDC-E1EB-053B-4204-51C96C685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588" y="2293585"/>
            <a:ext cx="5311660" cy="285342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17BDD04-17A0-805B-5121-7E10FFF58CA8}"/>
              </a:ext>
            </a:extLst>
          </p:cNvPr>
          <p:cNvGrpSpPr/>
          <p:nvPr/>
        </p:nvGrpSpPr>
        <p:grpSpPr>
          <a:xfrm>
            <a:off x="-480190" y="465379"/>
            <a:ext cx="9732861" cy="887171"/>
            <a:chOff x="-1005149" y="240467"/>
            <a:chExt cx="9732861" cy="887171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7FE6D79-1B40-B5A8-345C-3B6289E60993}"/>
                </a:ext>
              </a:extLst>
            </p:cNvPr>
            <p:cNvSpPr/>
            <p:nvPr/>
          </p:nvSpPr>
          <p:spPr>
            <a:xfrm>
              <a:off x="-774700" y="32449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BEF35C5-39D5-3A32-F469-83BBF5377C5E}"/>
                </a:ext>
              </a:extLst>
            </p:cNvPr>
            <p:cNvGrpSpPr/>
            <p:nvPr/>
          </p:nvGrpSpPr>
          <p:grpSpPr>
            <a:xfrm>
              <a:off x="-1005149" y="240467"/>
              <a:ext cx="9732861" cy="803142"/>
              <a:chOff x="-1005149" y="240467"/>
              <a:chExt cx="9732861" cy="803142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CCD59D0-6880-3FD5-719A-1BB309A3C2D3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468909B-1D1D-4256-EF22-09E559BE3AAB}"/>
                  </a:ext>
                </a:extLst>
              </p:cNvPr>
              <p:cNvSpPr txBox="1"/>
              <p:nvPr/>
            </p:nvSpPr>
            <p:spPr>
              <a:xfrm>
                <a:off x="247002" y="240467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Italia: produzione di energia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583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25">
            <a:extLst>
              <a:ext uri="{FF2B5EF4-FFF2-40B4-BE49-F238E27FC236}">
                <a16:creationId xmlns:a16="http://schemas.microsoft.com/office/drawing/2014/main" id="{9B5ED7C4-FCC8-1DEF-6D45-CD9EFD72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0"/>
            <a:ext cx="3248025" cy="3571587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Document 2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C812B8B-CC33-75B5-F4AE-38EDF0ED4062}"/>
              </a:ext>
            </a:extLst>
          </p:cNvPr>
          <p:cNvSpPr txBox="1"/>
          <p:nvPr/>
        </p:nvSpPr>
        <p:spPr>
          <a:xfrm>
            <a:off x="809625" y="247362"/>
            <a:ext cx="3400425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Italia: importazione di gas naturale</a:t>
            </a:r>
          </a:p>
        </p:txBody>
      </p:sp>
      <p:pic>
        <p:nvPicPr>
          <p:cNvPr id="3" name="Immagine 2" descr="Immagine che contiene astronomia&#10;&#10;Descrizione generata automaticamente con attendibilità bassa">
            <a:extLst>
              <a:ext uri="{FF2B5EF4-FFF2-40B4-BE49-F238E27FC236}">
                <a16:creationId xmlns:a16="http://schemas.microsoft.com/office/drawing/2014/main" id="{2E2248F4-4AA6-526A-EA9E-B36402C4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16" y="940603"/>
            <a:ext cx="9888053" cy="5261969"/>
          </a:xfrm>
          <a:prstGeom prst="rect">
            <a:avLst/>
          </a:prstGeom>
        </p:spPr>
      </p:pic>
      <p:pic>
        <p:nvPicPr>
          <p:cNvPr id="5" name="Immagine 4" descr="Immagine che contiene astronomia&#10;&#10;Descrizione generata automaticamente con attendibilità media">
            <a:extLst>
              <a:ext uri="{FF2B5EF4-FFF2-40B4-BE49-F238E27FC236}">
                <a16:creationId xmlns:a16="http://schemas.microsoft.com/office/drawing/2014/main" id="{41CA17AD-549B-090D-A1AF-5CEB21DFF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16" y="940603"/>
            <a:ext cx="9888053" cy="52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982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>
            <a:extLst>
              <a:ext uri="{FF2B5EF4-FFF2-40B4-BE49-F238E27FC236}">
                <a16:creationId xmlns:a16="http://schemas.microsoft.com/office/drawing/2014/main" id="{CB06E579-6369-909D-FF9E-DD3E7114B860}"/>
              </a:ext>
            </a:extLst>
          </p:cNvPr>
          <p:cNvGrpSpPr/>
          <p:nvPr/>
        </p:nvGrpSpPr>
        <p:grpSpPr>
          <a:xfrm rot="5400000">
            <a:off x="7772744" y="964290"/>
            <a:ext cx="2984500" cy="6102788"/>
            <a:chOff x="1016000" y="-660400"/>
            <a:chExt cx="2984500" cy="610278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58E6ABFE-464F-80EE-826F-30AE71A8624C}"/>
                </a:ext>
              </a:extLst>
            </p:cNvPr>
            <p:cNvSpPr/>
            <p:nvPr/>
          </p:nvSpPr>
          <p:spPr>
            <a:xfrm>
              <a:off x="1016000" y="-660400"/>
              <a:ext cx="2984500" cy="467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8" name="Triangolo rettangolo 67">
              <a:extLst>
                <a:ext uri="{FF2B5EF4-FFF2-40B4-BE49-F238E27FC236}">
                  <a16:creationId xmlns:a16="http://schemas.microsoft.com/office/drawing/2014/main" id="{82D4503C-E780-0276-6C7A-D7A29B389D7F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18228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Triangolo rettangolo 68">
              <a:extLst>
                <a:ext uri="{FF2B5EF4-FFF2-40B4-BE49-F238E27FC236}">
                  <a16:creationId xmlns:a16="http://schemas.microsoft.com/office/drawing/2014/main" id="{51122617-9A2C-EF88-234B-7C2ABE31BD43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18228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4C85EF0E-3D48-4B16-2A7D-00C3E5A8DEA6}"/>
              </a:ext>
            </a:extLst>
          </p:cNvPr>
          <p:cNvGrpSpPr/>
          <p:nvPr/>
        </p:nvGrpSpPr>
        <p:grpSpPr>
          <a:xfrm rot="16200000">
            <a:off x="1230173" y="2522072"/>
            <a:ext cx="2686051" cy="5451192"/>
            <a:chOff x="1015999" y="-1056981"/>
            <a:chExt cx="2984501" cy="702598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BBFC2F16-7373-6F4B-0BBF-720E9C648351}"/>
                </a:ext>
              </a:extLst>
            </p:cNvPr>
            <p:cNvSpPr/>
            <p:nvPr/>
          </p:nvSpPr>
          <p:spPr>
            <a:xfrm>
              <a:off x="1015999" y="-1056981"/>
              <a:ext cx="2984500" cy="50701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Triangolo rettangolo 63">
              <a:extLst>
                <a:ext uri="{FF2B5EF4-FFF2-40B4-BE49-F238E27FC236}">
                  <a16:creationId xmlns:a16="http://schemas.microsoft.com/office/drawing/2014/main" id="{0090FAEB-CD2B-4634-0092-85C1C20F1FEC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23495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Triangolo rettangolo 64">
              <a:extLst>
                <a:ext uri="{FF2B5EF4-FFF2-40B4-BE49-F238E27FC236}">
                  <a16:creationId xmlns:a16="http://schemas.microsoft.com/office/drawing/2014/main" id="{697C9988-34B9-B4A4-D9C8-4A822ED98EA5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23495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75DBD98D-CD2B-0887-98CF-9629A1B67492}"/>
              </a:ext>
            </a:extLst>
          </p:cNvPr>
          <p:cNvGrpSpPr/>
          <p:nvPr/>
        </p:nvGrpSpPr>
        <p:grpSpPr>
          <a:xfrm rot="16200000">
            <a:off x="1040542" y="-1081780"/>
            <a:ext cx="2984500" cy="6283326"/>
            <a:chOff x="1016000" y="-660400"/>
            <a:chExt cx="2984500" cy="628332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7AB6246-342D-FB92-2933-C0E4C86AC1BE}"/>
                </a:ext>
              </a:extLst>
            </p:cNvPr>
            <p:cNvSpPr/>
            <p:nvPr/>
          </p:nvSpPr>
          <p:spPr>
            <a:xfrm>
              <a:off x="1016000" y="-660400"/>
              <a:ext cx="2984500" cy="467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Triangolo rettangolo 59">
              <a:extLst>
                <a:ext uri="{FF2B5EF4-FFF2-40B4-BE49-F238E27FC236}">
                  <a16:creationId xmlns:a16="http://schemas.microsoft.com/office/drawing/2014/main" id="{22CE6CA2-FDBB-1794-33ED-D1C0A4B37F86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20034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1" name="Triangolo rettangolo 60">
              <a:extLst>
                <a:ext uri="{FF2B5EF4-FFF2-40B4-BE49-F238E27FC236}">
                  <a16:creationId xmlns:a16="http://schemas.microsoft.com/office/drawing/2014/main" id="{65CA460B-40A9-4FA6-F357-3F54B6A89B2E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20034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2E2D215-C022-E9FD-DEE6-298B9D2BD4D4}"/>
              </a:ext>
            </a:extLst>
          </p:cNvPr>
          <p:cNvGrpSpPr/>
          <p:nvPr/>
        </p:nvGrpSpPr>
        <p:grpSpPr>
          <a:xfrm rot="16200000">
            <a:off x="877887" y="-1249363"/>
            <a:ext cx="2984500" cy="6283326"/>
            <a:chOff x="1016000" y="-660400"/>
            <a:chExt cx="2984500" cy="6283326"/>
          </a:xfrm>
          <a:blipFill dpi="0" rotWithShape="0">
            <a:blip r:embed="rId2"/>
            <a:srcRect/>
            <a:tile tx="692150" ty="3568700" sx="100000" sy="100000" flip="none" algn="tl"/>
          </a:blipFill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D28668D4-8EC3-7023-D698-CB93C0DEDD37}"/>
                </a:ext>
              </a:extLst>
            </p:cNvPr>
            <p:cNvSpPr/>
            <p:nvPr/>
          </p:nvSpPr>
          <p:spPr>
            <a:xfrm>
              <a:off x="1016000" y="-660400"/>
              <a:ext cx="2984500" cy="467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riangolo rettangolo 27">
              <a:extLst>
                <a:ext uri="{FF2B5EF4-FFF2-40B4-BE49-F238E27FC236}">
                  <a16:creationId xmlns:a16="http://schemas.microsoft.com/office/drawing/2014/main" id="{7C4BB7C8-2484-D46F-5EC6-FE35E9145EBE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20034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Triangolo rettangolo 29">
              <a:extLst>
                <a:ext uri="{FF2B5EF4-FFF2-40B4-BE49-F238E27FC236}">
                  <a16:creationId xmlns:a16="http://schemas.microsoft.com/office/drawing/2014/main" id="{526401EC-2E28-AD30-96C8-EE3D80ED267B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20034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41DDE36-648D-B138-7CDE-C1AAFFE4408A}"/>
              </a:ext>
            </a:extLst>
          </p:cNvPr>
          <p:cNvGrpSpPr/>
          <p:nvPr/>
        </p:nvGrpSpPr>
        <p:grpSpPr>
          <a:xfrm rot="16200000">
            <a:off x="1228725" y="2518989"/>
            <a:ext cx="2686050" cy="5143500"/>
            <a:chOff x="1016000" y="-660400"/>
            <a:chExt cx="2984500" cy="6629400"/>
          </a:xfrm>
          <a:blipFill dpi="0" rotWithShape="0">
            <a:blip r:embed="rId3"/>
            <a:srcRect/>
            <a:stretch>
              <a:fillRect/>
            </a:stretch>
          </a:blipFill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7CD2194F-E135-40BB-323D-C9C9ACE61B76}"/>
                </a:ext>
              </a:extLst>
            </p:cNvPr>
            <p:cNvSpPr/>
            <p:nvPr/>
          </p:nvSpPr>
          <p:spPr>
            <a:xfrm>
              <a:off x="1016000" y="-660400"/>
              <a:ext cx="2984500" cy="467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Triangolo rettangolo 33">
              <a:extLst>
                <a:ext uri="{FF2B5EF4-FFF2-40B4-BE49-F238E27FC236}">
                  <a16:creationId xmlns:a16="http://schemas.microsoft.com/office/drawing/2014/main" id="{E747BE34-9E2C-7F68-ADF5-C00873FF1A3A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23495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Triangolo rettangolo 34">
              <a:extLst>
                <a:ext uri="{FF2B5EF4-FFF2-40B4-BE49-F238E27FC236}">
                  <a16:creationId xmlns:a16="http://schemas.microsoft.com/office/drawing/2014/main" id="{CB7C1E1F-727A-3B2C-5C81-83C7443375F4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23495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91C23AB-1987-C784-37E7-9A06D4E9EAD4}"/>
              </a:ext>
            </a:extLst>
          </p:cNvPr>
          <p:cNvGrpSpPr/>
          <p:nvPr/>
        </p:nvGrpSpPr>
        <p:grpSpPr>
          <a:xfrm rot="5400000">
            <a:off x="7931151" y="796706"/>
            <a:ext cx="2984500" cy="6102788"/>
            <a:chOff x="1016000" y="-660400"/>
            <a:chExt cx="2984500" cy="6102788"/>
          </a:xfrm>
          <a:blipFill dpi="0" rotWithShape="0">
            <a:blip r:embed="rId4"/>
            <a:srcRect/>
            <a:tile tx="57150" ty="3568700" sx="100000" sy="100000" flip="none" algn="tl"/>
          </a:blipFill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A73D623E-CEC6-D895-A77C-4DA14644E708}"/>
                </a:ext>
              </a:extLst>
            </p:cNvPr>
            <p:cNvSpPr/>
            <p:nvPr/>
          </p:nvSpPr>
          <p:spPr>
            <a:xfrm>
              <a:off x="1016000" y="-660400"/>
              <a:ext cx="2984500" cy="467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8" name="Triangolo rettangolo 37">
              <a:extLst>
                <a:ext uri="{FF2B5EF4-FFF2-40B4-BE49-F238E27FC236}">
                  <a16:creationId xmlns:a16="http://schemas.microsoft.com/office/drawing/2014/main" id="{8927C760-E6DC-9CDD-7827-1D786A4A5A25}"/>
                </a:ext>
              </a:extLst>
            </p:cNvPr>
            <p:cNvSpPr/>
            <p:nvPr/>
          </p:nvSpPr>
          <p:spPr>
            <a:xfrm rot="10800000">
              <a:off x="2044700" y="3619500"/>
              <a:ext cx="1955800" cy="18228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Triangolo rettangolo 38">
              <a:extLst>
                <a:ext uri="{FF2B5EF4-FFF2-40B4-BE49-F238E27FC236}">
                  <a16:creationId xmlns:a16="http://schemas.microsoft.com/office/drawing/2014/main" id="{BB4E5BF1-B5D4-4287-89C9-A9A30DD6B0F0}"/>
                </a:ext>
              </a:extLst>
            </p:cNvPr>
            <p:cNvSpPr/>
            <p:nvPr/>
          </p:nvSpPr>
          <p:spPr>
            <a:xfrm rot="10800000" flipH="1">
              <a:off x="1016000" y="3619500"/>
              <a:ext cx="1955800" cy="18228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7448464D-BFE7-C741-A8A2-80D50D5AE51D}"/>
              </a:ext>
            </a:extLst>
          </p:cNvPr>
          <p:cNvGrpSpPr/>
          <p:nvPr/>
        </p:nvGrpSpPr>
        <p:grpSpPr>
          <a:xfrm flipH="1">
            <a:off x="5995166" y="973378"/>
            <a:ext cx="8719019" cy="918921"/>
            <a:chOff x="-1005149" y="240467"/>
            <a:chExt cx="8715946" cy="918921"/>
          </a:xfrm>
        </p:grpSpPr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FAAC2B0E-9315-EACD-EE23-C835305A16DE}"/>
                </a:ext>
              </a:extLst>
            </p:cNvPr>
            <p:cNvSpPr/>
            <p:nvPr/>
          </p:nvSpPr>
          <p:spPr>
            <a:xfrm>
              <a:off x="-769913" y="356246"/>
              <a:ext cx="8480710" cy="8031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F00A5BA9-825B-05DE-496C-ECE157E0693A}"/>
                </a:ext>
              </a:extLst>
            </p:cNvPr>
            <p:cNvGrpSpPr/>
            <p:nvPr/>
          </p:nvGrpSpPr>
          <p:grpSpPr>
            <a:xfrm>
              <a:off x="-1005149" y="240467"/>
              <a:ext cx="8582310" cy="803142"/>
              <a:chOff x="-1005149" y="240467"/>
              <a:chExt cx="8582310" cy="803142"/>
            </a:xfrm>
          </p:grpSpPr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C704637D-966C-7837-0731-AE098127CA2E}"/>
                  </a:ext>
                </a:extLst>
              </p:cNvPr>
              <p:cNvSpPr/>
              <p:nvPr/>
            </p:nvSpPr>
            <p:spPr>
              <a:xfrm>
                <a:off x="-1005149" y="240467"/>
                <a:ext cx="8582310" cy="80314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860ADABC-D77E-FA69-591D-F2F1F3F116DE}"/>
                  </a:ext>
                </a:extLst>
              </p:cNvPr>
              <p:cNvSpPr txBox="1"/>
              <p:nvPr/>
            </p:nvSpPr>
            <p:spPr>
              <a:xfrm>
                <a:off x="-1005149" y="267818"/>
                <a:ext cx="84807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FSRU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2593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16A861F6-C3CD-D09E-A54E-58B033766AA8}"/>
              </a:ext>
            </a:extLst>
          </p:cNvPr>
          <p:cNvSpPr/>
          <p:nvPr/>
        </p:nvSpPr>
        <p:spPr>
          <a:xfrm>
            <a:off x="2876550" y="209550"/>
            <a:ext cx="6438900" cy="643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EDE8B80-7D25-AFCD-1994-E1BF03849B1F}"/>
              </a:ext>
            </a:extLst>
          </p:cNvPr>
          <p:cNvSpPr/>
          <p:nvPr/>
        </p:nvSpPr>
        <p:spPr>
          <a:xfrm>
            <a:off x="2876550" y="209550"/>
            <a:ext cx="6438900" cy="643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01C79EB-AA3A-4231-7410-8CE87145532F}"/>
              </a:ext>
            </a:extLst>
          </p:cNvPr>
          <p:cNvGrpSpPr/>
          <p:nvPr/>
        </p:nvGrpSpPr>
        <p:grpSpPr>
          <a:xfrm>
            <a:off x="3375089" y="3027429"/>
            <a:ext cx="5441822" cy="803142"/>
            <a:chOff x="-903549" y="240467"/>
            <a:chExt cx="8480711" cy="803142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2B98C1E-FDF2-B63B-7877-1E7BC41330C7}"/>
                </a:ext>
              </a:extLst>
            </p:cNvPr>
            <p:cNvSpPr/>
            <p:nvPr/>
          </p:nvSpPr>
          <p:spPr>
            <a:xfrm>
              <a:off x="-903549" y="240467"/>
              <a:ext cx="8480711" cy="80314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851126D-4399-DC22-2BF9-D2056B7FBD71}"/>
                </a:ext>
              </a:extLst>
            </p:cNvPr>
            <p:cNvSpPr txBox="1"/>
            <p:nvPr/>
          </p:nvSpPr>
          <p:spPr>
            <a:xfrm>
              <a:off x="1541531" y="240467"/>
              <a:ext cx="38482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Obiettivo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41408"/>
      </p:ext>
    </p:extLst>
  </p:cSld>
  <p:clrMapOvr>
    <a:masterClrMapping/>
  </p:clrMapOvr>
  <p:transition spd="slow" advTm="15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63EED6B-7949-0100-2A4B-A0052CD437D0}"/>
              </a:ext>
            </a:extLst>
          </p:cNvPr>
          <p:cNvCxnSpPr/>
          <p:nvPr/>
        </p:nvCxnSpPr>
        <p:spPr>
          <a:xfrm flipV="1">
            <a:off x="9164916" y="4213829"/>
            <a:ext cx="0" cy="1241580"/>
          </a:xfrm>
          <a:prstGeom prst="line">
            <a:avLst/>
          </a:prstGeom>
          <a:ln w="444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860503D-466E-C50A-83CC-5FE104487053}"/>
              </a:ext>
            </a:extLst>
          </p:cNvPr>
          <p:cNvCxnSpPr/>
          <p:nvPr/>
        </p:nvCxnSpPr>
        <p:spPr>
          <a:xfrm flipV="1">
            <a:off x="3027082" y="4209305"/>
            <a:ext cx="0" cy="1241580"/>
          </a:xfrm>
          <a:prstGeom prst="line">
            <a:avLst/>
          </a:prstGeom>
          <a:ln w="444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DB6AE938-C4A8-35AF-AC2D-AFED568C09EB}"/>
              </a:ext>
            </a:extLst>
          </p:cNvPr>
          <p:cNvSpPr/>
          <p:nvPr/>
        </p:nvSpPr>
        <p:spPr>
          <a:xfrm>
            <a:off x="7787148" y="4935020"/>
            <a:ext cx="275794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C509237-8CE6-67E5-0EF0-B2207EA2D748}"/>
              </a:ext>
            </a:extLst>
          </p:cNvPr>
          <p:cNvSpPr/>
          <p:nvPr/>
        </p:nvSpPr>
        <p:spPr>
          <a:xfrm>
            <a:off x="2046421" y="4935021"/>
            <a:ext cx="196132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97BC9B0-AB12-77E6-DA45-598E8B85261F}"/>
              </a:ext>
            </a:extLst>
          </p:cNvPr>
          <p:cNvSpPr/>
          <p:nvPr/>
        </p:nvSpPr>
        <p:spPr>
          <a:xfrm>
            <a:off x="3479800" y="714116"/>
            <a:ext cx="5441822" cy="8031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6A861F6-C3CD-D09E-A54E-58B033766AA8}"/>
              </a:ext>
            </a:extLst>
          </p:cNvPr>
          <p:cNvSpPr/>
          <p:nvPr/>
        </p:nvSpPr>
        <p:spPr>
          <a:xfrm>
            <a:off x="1795184" y="2197099"/>
            <a:ext cx="2463801" cy="246380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5">
            <a:extLst>
              <a:ext uri="{FF2B5EF4-FFF2-40B4-BE49-F238E27FC236}">
                <a16:creationId xmlns:a16="http://schemas.microsoft.com/office/drawing/2014/main" id="{5C26770A-8A43-E00A-61CB-8B8DB806A82F}"/>
              </a:ext>
            </a:extLst>
          </p:cNvPr>
          <p:cNvSpPr/>
          <p:nvPr/>
        </p:nvSpPr>
        <p:spPr>
          <a:xfrm>
            <a:off x="7933016" y="2197099"/>
            <a:ext cx="2463801" cy="246380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AA8710D-0891-5FE4-01F5-CCF88CB86953}"/>
              </a:ext>
            </a:extLst>
          </p:cNvPr>
          <p:cNvGrpSpPr/>
          <p:nvPr/>
        </p:nvGrpSpPr>
        <p:grpSpPr>
          <a:xfrm>
            <a:off x="3375089" y="604645"/>
            <a:ext cx="5441822" cy="803142"/>
            <a:chOff x="-903549" y="240467"/>
            <a:chExt cx="8480711" cy="803142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3B6BA56-6052-5334-AB6F-BBAA06BD7FD2}"/>
                </a:ext>
              </a:extLst>
            </p:cNvPr>
            <p:cNvSpPr/>
            <p:nvPr/>
          </p:nvSpPr>
          <p:spPr>
            <a:xfrm>
              <a:off x="-903549" y="240467"/>
              <a:ext cx="8480711" cy="80314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4CA10A0-30E9-B52D-E109-3864DF659A39}"/>
                </a:ext>
              </a:extLst>
            </p:cNvPr>
            <p:cNvSpPr txBox="1"/>
            <p:nvPr/>
          </p:nvSpPr>
          <p:spPr>
            <a:xfrm>
              <a:off x="1541531" y="240467"/>
              <a:ext cx="38482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Obiettivo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846B5D-1D01-427E-6897-66E1137CC586}"/>
              </a:ext>
            </a:extLst>
          </p:cNvPr>
          <p:cNvSpPr txBox="1"/>
          <p:nvPr/>
        </p:nvSpPr>
        <p:spPr>
          <a:xfrm>
            <a:off x="1822644" y="3013500"/>
            <a:ext cx="240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Metodo numerico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2ECB9F3-25CA-A1CC-0CDA-F2E3F3430EDA}"/>
              </a:ext>
            </a:extLst>
          </p:cNvPr>
          <p:cNvSpPr txBox="1"/>
          <p:nvPr/>
        </p:nvSpPr>
        <p:spPr>
          <a:xfrm>
            <a:off x="8034615" y="2644169"/>
            <a:ext cx="2260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Legame profondità – formazione di schiuma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94C4BE-ACFB-B413-FC40-7FBD3DCE6C72}"/>
              </a:ext>
            </a:extLst>
          </p:cNvPr>
          <p:cNvSpPr txBox="1"/>
          <p:nvPr/>
        </p:nvSpPr>
        <p:spPr>
          <a:xfrm>
            <a:off x="2311793" y="4935021"/>
            <a:ext cx="1430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Semplice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Accurato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E8764D-EA07-5739-676A-0A366DB8331A}"/>
              </a:ext>
            </a:extLst>
          </p:cNvPr>
          <p:cNvSpPr txBox="1"/>
          <p:nvPr/>
        </p:nvSpPr>
        <p:spPr>
          <a:xfrm>
            <a:off x="8007683" y="4935241"/>
            <a:ext cx="231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Miscelamento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Profondità critica</a:t>
            </a:r>
          </a:p>
        </p:txBody>
      </p:sp>
    </p:spTree>
    <p:extLst>
      <p:ext uri="{BB962C8B-B14F-4D97-AF65-F5344CB8AC3E}">
        <p14:creationId xmlns:p14="http://schemas.microsoft.com/office/powerpoint/2010/main" val="363221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5" grpId="0" animBg="1"/>
      <p:bldP spid="26" grpId="0"/>
      <p:bldP spid="27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72775489E9164B81439ACAF564CE63" ma:contentTypeVersion="3" ma:contentTypeDescription="Creare un nuovo documento." ma:contentTypeScope="" ma:versionID="f0455f63d169bd204f3033482f47b4c1">
  <xsd:schema xmlns:xsd="http://www.w3.org/2001/XMLSchema" xmlns:xs="http://www.w3.org/2001/XMLSchema" xmlns:p="http://schemas.microsoft.com/office/2006/metadata/properties" xmlns:ns3="612642b2-4cac-4d8e-a08a-0d85a88a47d5" targetNamespace="http://schemas.microsoft.com/office/2006/metadata/properties" ma:root="true" ma:fieldsID="91aa18f0e65cfcf00cac5e9c9c56b8af" ns3:_="">
    <xsd:import namespace="612642b2-4cac-4d8e-a08a-0d85a88a47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642b2-4cac-4d8e-a08a-0d85a88a47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F39EB2-FA2B-45E4-AA9B-3990F6BB4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642b2-4cac-4d8e-a08a-0d85a88a47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8C2034-75BA-491F-92D3-DFD68B716F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E124DB-E268-4A73-8451-A38BA29AE0F6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12642b2-4cac-4d8e-a08a-0d85a88a47d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222</Words>
  <Application>Microsoft Office PowerPoint</Application>
  <PresentationFormat>Widescreen</PresentationFormat>
  <Paragraphs>83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Roboto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Cichellero</dc:creator>
  <cp:lastModifiedBy>Andrea Cichellero</cp:lastModifiedBy>
  <cp:revision>7</cp:revision>
  <dcterms:created xsi:type="dcterms:W3CDTF">2023-12-11T10:09:21Z</dcterms:created>
  <dcterms:modified xsi:type="dcterms:W3CDTF">2023-12-14T19:03:59Z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0x010100DF72775489E9164B81439ACAF564CE63</vt:lpwstr>
  </property>
</Properties>
</file>